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C1F37-8A13-448E-8BCD-B2EB85F65273}" type="datetimeFigureOut">
              <a:rPr lang="en-US" smtClean="0"/>
              <a:pPr/>
              <a:t>3/5/2020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72094-88FB-4A45-A974-42EF187D9C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C1F37-8A13-448E-8BCD-B2EB85F65273}" type="datetimeFigureOut">
              <a:rPr lang="en-US" smtClean="0"/>
              <a:pPr/>
              <a:t>3/5/2020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72094-88FB-4A45-A974-42EF187D9C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C1F37-8A13-448E-8BCD-B2EB85F65273}" type="datetimeFigureOut">
              <a:rPr lang="en-US" smtClean="0"/>
              <a:pPr/>
              <a:t>3/5/2020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72094-88FB-4A45-A974-42EF187D9C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C1F37-8A13-448E-8BCD-B2EB85F65273}" type="datetimeFigureOut">
              <a:rPr lang="en-US" smtClean="0"/>
              <a:pPr/>
              <a:t>3/5/2020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72094-88FB-4A45-A974-42EF187D9C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C1F37-8A13-448E-8BCD-B2EB85F65273}" type="datetimeFigureOut">
              <a:rPr lang="en-US" smtClean="0"/>
              <a:pPr/>
              <a:t>3/5/2020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72094-88FB-4A45-A974-42EF187D9C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C1F37-8A13-448E-8BCD-B2EB85F65273}" type="datetimeFigureOut">
              <a:rPr lang="en-US" smtClean="0"/>
              <a:pPr/>
              <a:t>3/5/2020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72094-88FB-4A45-A974-42EF187D9C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C1F37-8A13-448E-8BCD-B2EB85F65273}" type="datetimeFigureOut">
              <a:rPr lang="en-US" smtClean="0"/>
              <a:pPr/>
              <a:t>3/5/2020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72094-88FB-4A45-A974-42EF187D9C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C1F37-8A13-448E-8BCD-B2EB85F65273}" type="datetimeFigureOut">
              <a:rPr lang="en-US" smtClean="0"/>
              <a:pPr/>
              <a:t>3/5/2020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72094-88FB-4A45-A974-42EF187D9C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C1F37-8A13-448E-8BCD-B2EB85F65273}" type="datetimeFigureOut">
              <a:rPr lang="en-US" smtClean="0"/>
              <a:pPr/>
              <a:t>3/5/2020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72094-88FB-4A45-A974-42EF187D9C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C1F37-8A13-448E-8BCD-B2EB85F65273}" type="datetimeFigureOut">
              <a:rPr lang="en-US" smtClean="0"/>
              <a:pPr/>
              <a:t>3/5/2020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72094-88FB-4A45-A974-42EF187D9C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C1F37-8A13-448E-8BCD-B2EB85F65273}" type="datetimeFigureOut">
              <a:rPr lang="en-US" smtClean="0"/>
              <a:pPr/>
              <a:t>3/5/2020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72094-88FB-4A45-A974-42EF187D9C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AC1F37-8A13-448E-8BCD-B2EB85F65273}" type="datetimeFigureOut">
              <a:rPr lang="en-US" smtClean="0"/>
              <a:pPr/>
              <a:t>3/5/2020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F72094-88FB-4A45-A974-42EF187D9C0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너 시온아 이 소식 전파하라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教會奮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60032" y="260648"/>
            <a:ext cx="2376264" cy="720080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教會奮興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131840" y="1052736"/>
            <a:ext cx="561662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 smtClean="0"/>
              <a:t>教会奋兴  完成受交託使命  紧报人知  上帝光明伟大</a:t>
            </a:r>
          </a:p>
          <a:p>
            <a:r>
              <a:rPr lang="zh-CN" altLang="en-US" b="1" dirty="0" smtClean="0"/>
              <a:t>世上万族  是祂奇妙的创作  祂不甘一人   于暗中绝 望</a:t>
            </a:r>
            <a:endParaRPr lang="en-US" altLang="zh-CN" b="1" dirty="0" smtClean="0"/>
          </a:p>
          <a:p>
            <a:endParaRPr lang="en-US" altLang="zh-CN" dirty="0" smtClean="0"/>
          </a:p>
          <a:p>
            <a:endParaRPr lang="en-US" altLang="zh-CN" dirty="0"/>
          </a:p>
          <a:p>
            <a:r>
              <a:rPr lang="zh-TW" altLang="en-US" b="1" dirty="0" smtClean="0">
                <a:solidFill>
                  <a:srgbClr val="FF0000"/>
                </a:solidFill>
              </a:rPr>
              <a:t>副歌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zh-CN" altLang="en-US" b="1" dirty="0" smtClean="0">
                <a:solidFill>
                  <a:srgbClr val="FF0000"/>
                </a:solidFill>
              </a:rPr>
              <a:t>欢喜传福音  平安福音   传耶稣拯救   传罪人得自由</a:t>
            </a:r>
            <a:endParaRPr lang="en-US" altLang="zh-CN" b="1" dirty="0" smtClean="0">
              <a:solidFill>
                <a:srgbClr val="FF0000"/>
              </a:solidFill>
            </a:endParaRPr>
          </a:p>
          <a:p>
            <a:endParaRPr lang="en-US" altLang="zh-CN" b="1" dirty="0" smtClean="0">
              <a:solidFill>
                <a:srgbClr val="FF0000"/>
              </a:solidFill>
            </a:endParaRPr>
          </a:p>
          <a:p>
            <a:endParaRPr lang="en-US" altLang="zh-CN" b="1" dirty="0">
              <a:solidFill>
                <a:srgbClr val="FF0000"/>
              </a:solidFill>
            </a:endParaRPr>
          </a:p>
          <a:p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去各所在  无分种族及国界   报 给人知  上帝奇妙慈爱</a:t>
            </a:r>
          </a:p>
          <a:p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对天降世  抄找拯救失迷的   祂受苦惨死  俾人活 于天</a:t>
            </a:r>
            <a:endParaRPr lang="en-US" altLang="zh-CN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US" altLang="zh-CN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US" altLang="zh-CN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无久将来  荣耀的主欲复来  著趁现在  传祂救赎仁爱</a:t>
            </a:r>
          </a:p>
          <a:p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受赎百姓  著常常祈祷敬醒  等候心虔诚  见主面尊</a:t>
            </a:r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荣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</TotalTime>
  <Words>45</Words>
  <Application>Microsoft Office PowerPoint</Application>
  <PresentationFormat>On-screen Show (4:3)</PresentationFormat>
  <Paragraphs>14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教會奮興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信徒奮興</dc:title>
  <dc:creator>mary</dc:creator>
  <cp:lastModifiedBy>mary</cp:lastModifiedBy>
  <cp:revision>12</cp:revision>
  <dcterms:created xsi:type="dcterms:W3CDTF">2020-03-02T20:54:04Z</dcterms:created>
  <dcterms:modified xsi:type="dcterms:W3CDTF">2020-03-05T22:22:40Z</dcterms:modified>
</cp:coreProperties>
</file>