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493BC-D3D4-487A-8326-83DC0A3AD9CF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5E4EC-0F80-4E76-A4DB-0BE1E434E5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493BC-D3D4-487A-8326-83DC0A3AD9CF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5E4EC-0F80-4E76-A4DB-0BE1E434E5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493BC-D3D4-487A-8326-83DC0A3AD9CF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5E4EC-0F80-4E76-A4DB-0BE1E434E5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493BC-D3D4-487A-8326-83DC0A3AD9CF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5E4EC-0F80-4E76-A4DB-0BE1E434E5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493BC-D3D4-487A-8326-83DC0A3AD9CF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5E4EC-0F80-4E76-A4DB-0BE1E434E5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493BC-D3D4-487A-8326-83DC0A3AD9CF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5E4EC-0F80-4E76-A4DB-0BE1E434E5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493BC-D3D4-487A-8326-83DC0A3AD9CF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5E4EC-0F80-4E76-A4DB-0BE1E434E5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493BC-D3D4-487A-8326-83DC0A3AD9CF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5E4EC-0F80-4E76-A4DB-0BE1E434E5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493BC-D3D4-487A-8326-83DC0A3AD9CF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5E4EC-0F80-4E76-A4DB-0BE1E434E5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493BC-D3D4-487A-8326-83DC0A3AD9CF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5E4EC-0F80-4E76-A4DB-0BE1E434E5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493BC-D3D4-487A-8326-83DC0A3AD9CF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5E4EC-0F80-4E76-A4DB-0BE1E434E5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493BC-D3D4-487A-8326-83DC0A3AD9CF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5E4EC-0F80-4E76-A4DB-0BE1E434E59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ell Me the Story of Jesus 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對我述說耶穌故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0"/>
            <a:ext cx="4392488" cy="506487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b="1" dirty="0" smtClean="0"/>
              <a:t>對</a:t>
            </a:r>
            <a:r>
              <a:rPr lang="zh-TW" altLang="en-US" b="1" dirty="0"/>
              <a:t>我述說耶穌故事 </a:t>
            </a:r>
            <a:br>
              <a:rPr lang="zh-TW" alt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548680"/>
            <a:ext cx="3744416" cy="5544616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對我述說耶穌故事，深印每句在我心；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對我述說寶貴故事，最奇妙可愛佳音。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述說天使如何歌頌，慶賀耶穌的降生：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“天上榮耀歸與真神！地下平安歸與人”</a:t>
            </a: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副歌</a:t>
            </a:r>
            <a:endParaRPr lang="zh-TW" alt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對我述說耶穌故事，深印每句在我心；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對我述說寶貴故事，最奇妙可愛佳音。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述說主饑渴在曠野，一生傳道救罪人；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述說主受惡魔試探，堅忍不移終得勝。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述說祂為世人辛勞，一生貧窮與孤獨，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被人藐視又被厭棄，受盡了憂傷痛苦。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述說救主被釘十架，如何受極大苦楚；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述說主被葬在墳墓，如何三日後復活。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這故事中的大慈愛，我今已明白是真，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說到主愛為我贖價，我不禁流淚感恩。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240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對我述說耶穌故事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對我述說耶穌故事  </dc:title>
  <dc:creator>mary</dc:creator>
  <cp:lastModifiedBy>mary</cp:lastModifiedBy>
  <cp:revision>6</cp:revision>
  <dcterms:created xsi:type="dcterms:W3CDTF">2020-03-25T17:08:31Z</dcterms:created>
  <dcterms:modified xsi:type="dcterms:W3CDTF">2020-03-27T15:59:34Z</dcterms:modified>
</cp:coreProperties>
</file>