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4" d="100"/>
          <a:sy n="64" d="100"/>
        </p:scale>
        <p:origin x="-1853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DE3A3-B732-4C17-AFE2-A8C1F4683806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3E472-FC92-4FF9-9573-D1D3291C97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목마른 자들아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來吧 憂傷的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528392" cy="722511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來</a:t>
            </a:r>
            <a:r>
              <a:rPr lang="zh-TW" altLang="en-US" b="1" dirty="0"/>
              <a:t>吧 憂傷的人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908720"/>
            <a:ext cx="3744416" cy="465807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罷，憂傷的人，隨帶你煩惱，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向著施恩寶座虔誠屈膝；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來陳你心創痕，來訴你困擾，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地無一個憂傷天不能醫。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孤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單中的喜樂，迷途的光照，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痛悔者的希望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祂永不變；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保惠師正在此柔聲的說道：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地無一個憂傷天不能遣。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是生命的餅，滋養又甘甜，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這是生命的水，流自寶座；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來赴主的愛筵，心中常思念：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地無一個憂傷天不能脫。</a:t>
            </a:r>
            <a:endParaRPr lang="zh-TW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來吧 憂傷的人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來吧 憂傷的人</dc:title>
  <dc:creator>mary</dc:creator>
  <cp:lastModifiedBy>mary</cp:lastModifiedBy>
  <cp:revision>12</cp:revision>
  <dcterms:created xsi:type="dcterms:W3CDTF">2020-03-23T19:48:44Z</dcterms:created>
  <dcterms:modified xsi:type="dcterms:W3CDTF">2020-03-24T18:50:04Z</dcterms:modified>
</cp:coreProperties>
</file>