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F63EF-BAC3-499E-89A8-DC74045648BA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1DC8B-CC39-4310-91FC-5E161998C4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1DC8B-CC39-4310-91FC-5E161998C43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4A81E-0884-43DB-8C57-432F3EEE3CD6}" type="datetimeFigureOut">
              <a:rPr lang="en-US" smtClean="0"/>
              <a:pPr/>
              <a:t>6/25/2022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AB8C-EDDA-4777-A919-1ADF2D934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Look, Ye Saints, The Sight is Glorio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க்தரே அண்ணாந்து பா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404664"/>
            <a:ext cx="7128792" cy="504057"/>
          </a:xfrm>
        </p:spPr>
        <p:txBody>
          <a:bodyPr>
            <a:normAutofit fontScale="90000"/>
          </a:bodyPr>
          <a:lstStyle/>
          <a:p>
            <a:r>
              <a:rPr lang="ta-IN" sz="3600" b="1" dirty="0" smtClean="0"/>
              <a:t>பக்தரே அண்ணாந்து பாரும்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8352928" cy="5112568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1.பக்தரே! அண்ணாந்து பாரும்!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யேசு வெற்றி வேந்தராய்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வானில் தோன்ற, மாந்தர் யாரும்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சேவிப்பாரே தாழ்மையாய்.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வாழ்க! வாழ்க! என்றும் வாழ்க!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வாழ்க! ராஜ ராஜரே!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வாழ்க! வாழ்க என்றும் வாழ்க!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வாழ்க! ராஜ ராஜரே!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2.தேவதூதர் க்ரீடம் சூட்ட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ராஜரீகம் செய்கிறார்.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யாரும் ஜெய கீதம்பாட,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க்ரீடதாரியாகிறார்.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3.தீயரும் 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முண்முடி சூட்டி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நிந்தையாக வாழ்த்தினார்.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 தூதர் வெற்றி கூறிச்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சேவித் தாரவாரிப்பார்.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4.பாரும் ராஜ அபிஷேகம்!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ஆரவாரம் கேளுமேன்.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யேசுவின் சர்வாதிகாரம்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பூமி எங்கும் கூறுமேன்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81</Words>
  <Application>Microsoft Office PowerPoint</Application>
  <PresentationFormat>On-screen Show (4:3)</PresentationFormat>
  <Paragraphs>30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பக்தரே அண்ணாந்து பாரும்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பக்தரே அண்ணாந்து பாரும்</dc:title>
  <dc:creator>mary</dc:creator>
  <cp:lastModifiedBy>mary</cp:lastModifiedBy>
  <cp:revision>7</cp:revision>
  <dcterms:created xsi:type="dcterms:W3CDTF">2022-06-24T23:05:30Z</dcterms:created>
  <dcterms:modified xsi:type="dcterms:W3CDTF">2022-06-25T20:04:41Z</dcterms:modified>
</cp:coreProperties>
</file>