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87BB-4AED-4102-A57C-00C784CFE6D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97F8C-0B6E-4079-A658-1D2C20C79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87BB-4AED-4102-A57C-00C784CFE6D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97F8C-0B6E-4079-A658-1D2C20C79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87BB-4AED-4102-A57C-00C784CFE6D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97F8C-0B6E-4079-A658-1D2C20C79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87BB-4AED-4102-A57C-00C784CFE6D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97F8C-0B6E-4079-A658-1D2C20C79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87BB-4AED-4102-A57C-00C784CFE6D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97F8C-0B6E-4079-A658-1D2C20C79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87BB-4AED-4102-A57C-00C784CFE6D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97F8C-0B6E-4079-A658-1D2C20C79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87BB-4AED-4102-A57C-00C784CFE6D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97F8C-0B6E-4079-A658-1D2C20C79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87BB-4AED-4102-A57C-00C784CFE6D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97F8C-0B6E-4079-A658-1D2C20C79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87BB-4AED-4102-A57C-00C784CFE6D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97F8C-0B6E-4079-A658-1D2C20C79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87BB-4AED-4102-A57C-00C784CFE6D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97F8C-0B6E-4079-A658-1D2C20C79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87BB-4AED-4102-A57C-00C784CFE6D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97F8C-0B6E-4079-A658-1D2C20C79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87BB-4AED-4102-A57C-00C784CFE6D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97F8C-0B6E-4079-A658-1D2C20C79C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've Reached the Land of Corn and Wi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ما أعظم الحب الس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744416" cy="578495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ما أعظم الحب السني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3520480" cy="4658072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1.ما اعظم الحب السني من خالق لم ينسني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صار الشريف كالدني مفتقرا وهو الغني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القرار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يا من سمعتم الندا يا من اخذتم الهدى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يا من قبلتم الفدا حبوا كما احببتم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ردوا على الاب الصدى اعطوا كما اعطيتم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2.الحب شرط قد لزم فرض كريم قد رسم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بالحب كل يعتصم ممن لفاديه ختم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3.لا كبرياء لا حسد لا ظن سوء في احد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بل بركات ومدد في الحب ما طال الامد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4.في الحب تصديق المقال في الحب صبر واحتمال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الحب اكليل الجمال فضل ومجد لا يزال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5.في الحب امن ونجاح في الحب ستر وسماح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الحب تكميل الصلاح فالحب يا نعم الوشاح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105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ما أعظم الحب السني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 اعظم الحب السني</dc:title>
  <dc:creator>mary</dc:creator>
  <cp:lastModifiedBy>mary</cp:lastModifiedBy>
  <cp:revision>5</cp:revision>
  <dcterms:created xsi:type="dcterms:W3CDTF">2020-03-31T18:11:54Z</dcterms:created>
  <dcterms:modified xsi:type="dcterms:W3CDTF">2020-03-31T22:17:38Z</dcterms:modified>
</cp:coreProperties>
</file>