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8AF-FEB5-4E2D-9207-7C012D1BDE2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7A2-7AD4-49BE-8696-B229BEDE6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8AF-FEB5-4E2D-9207-7C012D1BDE2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7A2-7AD4-49BE-8696-B229BEDE6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8AF-FEB5-4E2D-9207-7C012D1BDE2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7A2-7AD4-49BE-8696-B229BEDE6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8AF-FEB5-4E2D-9207-7C012D1BDE2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7A2-7AD4-49BE-8696-B229BEDE6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8AF-FEB5-4E2D-9207-7C012D1BDE2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7A2-7AD4-49BE-8696-B229BEDE6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8AF-FEB5-4E2D-9207-7C012D1BDE2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7A2-7AD4-49BE-8696-B229BEDE6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8AF-FEB5-4E2D-9207-7C012D1BDE2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7A2-7AD4-49BE-8696-B229BEDE6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8AF-FEB5-4E2D-9207-7C012D1BDE2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7A2-7AD4-49BE-8696-B229BEDE6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8AF-FEB5-4E2D-9207-7C012D1BDE2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7A2-7AD4-49BE-8696-B229BEDE6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8AF-FEB5-4E2D-9207-7C012D1BDE2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7A2-7AD4-49BE-8696-B229BEDE6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58AF-FEB5-4E2D-9207-7C012D1BDE2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0B7A2-7AD4-49BE-8696-B229BEDE6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658AF-FEB5-4E2D-9207-7C012D1BDE2F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0B7A2-7AD4-49BE-8696-B229BEDE60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praying for you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691680" y="1268760"/>
            <a:ext cx="7153275" cy="5038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паситель о мне недостойном печется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"/>
            <a:ext cx="7056784" cy="548680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Спаситель о мне недостойном печется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4680520" cy="5544616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Спаситель о мне, недостойном, печётся,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Грехи мои Кровью Своей Он омыл;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Любовью Его мне прощенье даётся;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О, если б Он вашим Спасителем был!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i="1" dirty="0">
                <a:solidFill>
                  <a:srgbClr val="FF0000"/>
                </a:solidFill>
              </a:rPr>
              <a:t>Припев: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r>
              <a:rPr lang="ru-RU" sz="1600" b="1" dirty="0">
                <a:solidFill>
                  <a:srgbClr val="FF0000"/>
                </a:solidFill>
              </a:rPr>
              <a:t>За вас я молюся, за вас я молюся,</a:t>
            </a:r>
            <a:br>
              <a:rPr lang="ru-RU" sz="1600" b="1" dirty="0">
                <a:solidFill>
                  <a:srgbClr val="FF0000"/>
                </a:solidFill>
              </a:rPr>
            </a:br>
            <a:r>
              <a:rPr lang="ru-RU" sz="1600" b="1" dirty="0">
                <a:solidFill>
                  <a:srgbClr val="FF0000"/>
                </a:solidFill>
              </a:rPr>
              <a:t>За вас я молюся, молюсь я за вас.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 На небе Отец мой, благой Промыслитель,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Мне даст бесконечную радость вкусить;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Он там меня ждёт в золотую обитель;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О, если б я с вами туда мог вступить!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 Чудесная есть у меня там одежда,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Какой не видал человеческий глаз;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в ней я предстану, моя в том надежда,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О, если б в неё облекли также вас!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 Вот, мир Свой Спаситель мне в душу вселяет,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Который людским непонятен умам;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мир тот сердца́ во Христе соблюдает;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О, если б тот мир был дарован и вам!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 Коль принял Христос вас, другим возвещайте,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Что Он теперь вашим Спасителем стал;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Молясь за других, вы к Нему прибегайте,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вашей мольбе, как моей, Он внимал!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Спаситель о мне недостойном печется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Спаситель О мне, неДостойном, печется</dc:title>
  <dc:creator>mary</dc:creator>
  <cp:lastModifiedBy>mary</cp:lastModifiedBy>
  <cp:revision>6</cp:revision>
  <dcterms:created xsi:type="dcterms:W3CDTF">2020-03-16T17:51:06Z</dcterms:created>
  <dcterms:modified xsi:type="dcterms:W3CDTF">2020-03-16T18:12:44Z</dcterms:modified>
</cp:coreProperties>
</file>