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8FC66-0E5D-46E6-A838-506BD35A80A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3D8B7-17C1-4D6F-A1A1-296E718473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목마른 자들아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, безутешны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600400" cy="38742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О, безутешны</a:t>
            </a:r>
            <a:r>
              <a:rPr lang="ru-RU" b="1" dirty="0" smtClean="0"/>
              <a:t>е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1196752"/>
            <a:ext cx="4464496" cy="525658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безутешные, горем   томимые,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Придите  к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Гоподу  скорби  излть!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Сердца  разбитое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  Ним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откройте 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Небо  пзменит  страданья  земли 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безмерная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надежда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верная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шение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рмшли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Божий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ласково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каждого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учит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пзлечит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раны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земли 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Хлеб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да-ёт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Воду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живую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обильною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свыше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излил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Смело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пир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любви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тор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жествул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прогонит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беды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земли !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О, безутешные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О, безутешные</dc:title>
  <dc:creator>mary</dc:creator>
  <cp:lastModifiedBy>mary</cp:lastModifiedBy>
  <cp:revision>75</cp:revision>
  <dcterms:created xsi:type="dcterms:W3CDTF">2020-03-25T17:23:29Z</dcterms:created>
  <dcterms:modified xsi:type="dcterms:W3CDTF">2020-03-25T19:49:58Z</dcterms:modified>
</cp:coreProperties>
</file>