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58492-5204-4A9A-BC58-8B8DDF583BE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122A-CD60-4248-AE59-66FBEB325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58492-5204-4A9A-BC58-8B8DDF583BE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122A-CD60-4248-AE59-66FBEB325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58492-5204-4A9A-BC58-8B8DDF583BE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122A-CD60-4248-AE59-66FBEB325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58492-5204-4A9A-BC58-8B8DDF583BE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122A-CD60-4248-AE59-66FBEB325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58492-5204-4A9A-BC58-8B8DDF583BE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122A-CD60-4248-AE59-66FBEB325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58492-5204-4A9A-BC58-8B8DDF583BE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122A-CD60-4248-AE59-66FBEB325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58492-5204-4A9A-BC58-8B8DDF583BE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122A-CD60-4248-AE59-66FBEB325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58492-5204-4A9A-BC58-8B8DDF583BE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122A-CD60-4248-AE59-66FBEB325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58492-5204-4A9A-BC58-8B8DDF583BE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122A-CD60-4248-AE59-66FBEB325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58492-5204-4A9A-BC58-8B8DDF583BE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122A-CD60-4248-AE59-66FBEB325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58492-5204-4A9A-BC58-8B8DDF583BE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122A-CD60-4248-AE59-66FBEB325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58492-5204-4A9A-BC58-8B8DDF583BE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3122A-CD60-4248-AE59-66FBEB325A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re’s A Stranger At The Door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7607" y="0"/>
            <a:ext cx="9128785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’s A Stranger At The Do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0"/>
            <a:ext cx="6840760" cy="578495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b="1" dirty="0" smtClean="0"/>
              <a:t>There’s A Stranger At The Door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6480720" cy="583264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1.There’s a Stranger at the door, Let Him in;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has been there oft before, Let Him in;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Him in, ere He is gone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Let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 in, the Holy One,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Christ, the Father’s Son, Let Him in.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2.Open now to Him your heart, Let Him in;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 you wait He will depart, Let Him in;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Him in, He is your Friend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soul will sure defend,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will keep you to the end, Let Him in.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3.Now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admit the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heav’nly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Guest,  Let Him in;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will make for you a feast,  Let Him in;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will speak your sins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forgiv’n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earth ties all are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riv’n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Comfort, rest, you will be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giv’n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Let Him 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4.Hear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now His loving voice?  Let Him in;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Now, oh, now make Him your choice, Let Him in;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is standing at your door, Joy to you He will restore,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His name you will adore, Let Him in.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200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There’s A Stranger At The Door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 찾아오셨네</dc:title>
  <dc:creator>mary</dc:creator>
  <cp:lastModifiedBy>mary</cp:lastModifiedBy>
  <cp:revision>9</cp:revision>
  <dcterms:created xsi:type="dcterms:W3CDTF">2020-03-19T19:20:22Z</dcterms:created>
  <dcterms:modified xsi:type="dcterms:W3CDTF">2020-03-19T21:35:29Z</dcterms:modified>
</cp:coreProperties>
</file>