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5B819-70F2-4A89-A5C5-9102FDFCA67F}" type="datetimeFigureOut">
              <a:rPr lang="en-US" smtClean="0"/>
              <a:pPr/>
              <a:t>3/14/2020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F54B9-50E5-4C35-8907-46D6107513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ánh thay! Thánh thay! Thánh thay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272808" cy="43204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err="1" smtClean="0"/>
              <a:t>Thánh</a:t>
            </a:r>
            <a:r>
              <a:rPr lang="en-US" sz="3600" b="1" dirty="0" smtClean="0"/>
              <a:t> </a:t>
            </a:r>
            <a:r>
              <a:rPr lang="en-US" sz="3600" b="1" dirty="0" err="1"/>
              <a:t>thay</a:t>
            </a:r>
            <a:r>
              <a:rPr lang="en-US" sz="3600" b="1" dirty="0"/>
              <a:t>! </a:t>
            </a:r>
            <a:r>
              <a:rPr lang="en-US" sz="3600" b="1" dirty="0" err="1"/>
              <a:t>Thánh</a:t>
            </a:r>
            <a:r>
              <a:rPr lang="en-US" sz="3600" b="1" dirty="0"/>
              <a:t> </a:t>
            </a:r>
            <a:r>
              <a:rPr lang="en-US" sz="3600" b="1" dirty="0" err="1"/>
              <a:t>thay</a:t>
            </a:r>
            <a:r>
              <a:rPr lang="en-US" sz="3600" b="1" dirty="0"/>
              <a:t>! </a:t>
            </a:r>
            <a:r>
              <a:rPr lang="en-US" sz="3600" b="1" dirty="0" err="1"/>
              <a:t>Thánh</a:t>
            </a:r>
            <a:r>
              <a:rPr lang="en-US" sz="3600" b="1" dirty="0"/>
              <a:t> </a:t>
            </a:r>
            <a:r>
              <a:rPr lang="en-US" sz="3600" b="1" dirty="0" err="1"/>
              <a:t>thay</a:t>
            </a:r>
            <a:r>
              <a:rPr lang="en-US" sz="3600" b="1" dirty="0"/>
              <a:t>!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25352"/>
            <a:ext cx="6624736" cy="564400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 Thánh thay, Thánh thay, Thánh thay, Đấng Chủ tể oai quyền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Đang khi tưng tưng sáng, chúng tôi đà dâng khúc hoan ca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thay, Thánh thay, trí dõng ái đức vô biên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Ba Ngôi vốn một thể oai nghi, rạng lòa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 Thánh thay, Thánh thay, Thánh thay, Các thánh bái chiêm Ngài,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 hô danh tôn quí, gieo kim miện quanh biển lưu ly;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Chê-ru-bim và Sê-ra-phim, cúi xuống trước Chúa linh oai;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xưng nguyên hữu, Hiện hữu, chung vô hạn kỳ.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 Thánh thay, thánh thay, thánh thay! Dẫu bóng tối che Ngài,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 nay muôn muôn mắt, kẻ ô tội khôn thấy thiên nhan;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Ngoài Ngài không ai không ai, Chỉ Chúa chí thánh không hai,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linh năng thánh sạch với yêu thương hoàn toàn.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 Thánh thay, Thánh thay, Thánh thay,Đấng Chủ tể oai quyền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không trung nơi đất, biển, muôn vật tôn Chúa Ba Ngôi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thay, Thánh thay, Thánh thay, trí dõng ái đức vô biên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Ba Ngôi vốn một thể oai nghi, rạng lòa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Thánh thay! Thánh thay! Thánh thay!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Thánh thay! Thánh thay! Thánh thay! </dc:title>
  <dc:creator>mary</dc:creator>
  <cp:lastModifiedBy>mary</cp:lastModifiedBy>
  <cp:revision>4</cp:revision>
  <dcterms:created xsi:type="dcterms:W3CDTF">2020-03-12T19:11:02Z</dcterms:created>
  <dcterms:modified xsi:type="dcterms:W3CDTF">2020-03-14T20:36:32Z</dcterms:modified>
</cp:coreProperties>
</file>