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E4D2A-FFC5-496F-83F1-5FF6E8F31526}" type="datetimeFigureOut">
              <a:rPr lang="en-US" smtClean="0"/>
              <a:t>3/7/2020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8FFAB-DC0F-454F-A88F-B65E889A069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FFAB-DC0F-454F-A88F-B65E889A069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3F9F-2AC5-4060-8C2E-CB0A133FBC8E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B5944-EEAD-434E-8A56-DF2519F165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천부여 의지 없어서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89351" y="99946"/>
            <a:ext cx="8254649" cy="6758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 Manos, Pad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7416824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Tată îmi ridic mâinile către Tine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564904"/>
            <a:ext cx="3816424" cy="2376264"/>
          </a:xfrm>
        </p:spPr>
        <p:txBody>
          <a:bodyPr>
            <a:norm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Tată îmi ridic mâinile către Tine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ajutor eu nu știu.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Dacă Tu mă părăsești,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Ah, unde mă voi duce?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 eu cred și sunt convins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 Isus a murit pentru mine.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și-a vărsat prețiosul sânge,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păcat să mă elibereze.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</Words>
  <Application>Microsoft Office PowerPoint</Application>
  <PresentationFormat>On-screen Show (4:3)</PresentationFormat>
  <Paragraphs>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Tată îmi ridic mâinile către Tine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Tată îmi ridic mâinile către Tine </dc:title>
  <dc:creator>mary</dc:creator>
  <cp:lastModifiedBy>mary</cp:lastModifiedBy>
  <cp:revision>8</cp:revision>
  <dcterms:created xsi:type="dcterms:W3CDTF">2019-10-20T20:21:54Z</dcterms:created>
  <dcterms:modified xsi:type="dcterms:W3CDTF">2020-03-07T17:30:55Z</dcterms:modified>
</cp:coreProperties>
</file>