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1533D-4524-4954-906D-D97B3D32BC80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BE45A-9CF7-4BCC-9A2C-7931B677BF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ci, suci, suci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Suci</a:t>
            </a:r>
            <a:r>
              <a:rPr lang="en-US" b="1" dirty="0" smtClean="0"/>
              <a:t>, </a:t>
            </a:r>
            <a:r>
              <a:rPr lang="en-US" b="1" dirty="0" err="1" smtClean="0"/>
              <a:t>suci</a:t>
            </a:r>
            <a:r>
              <a:rPr lang="en-US" b="1" dirty="0" smtClean="0"/>
              <a:t>, </a:t>
            </a:r>
            <a:r>
              <a:rPr lang="en-US" b="1" dirty="0" err="1" smtClean="0"/>
              <a:t>suci</a:t>
            </a:r>
            <a:r>
              <a:rPr lang="en-US" b="1" dirty="0" smtClean="0"/>
              <a:t>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09600"/>
            <a:ext cx="4572000" cy="4419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! Allah </a:t>
            </a:r>
            <a:r>
              <a:rPr lang="en-US" sz="1800" b="1" dirty="0" err="1" smtClean="0">
                <a:solidFill>
                  <a:schemeClr val="tx1"/>
                </a:solidFill>
              </a:rPr>
              <a:t>Mahakuasa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Kami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memuji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rahmat</a:t>
            </a:r>
            <a:r>
              <a:rPr lang="en-US" sz="1800" b="1" dirty="0" smtClean="0">
                <a:solidFill>
                  <a:schemeClr val="tx1"/>
                </a:solidFill>
              </a:rPr>
              <a:t>-Mu;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! Allah </a:t>
            </a:r>
            <a:r>
              <a:rPr lang="en-US" sz="1800" b="1" dirty="0" err="1" smtClean="0">
                <a:solidFill>
                  <a:schemeClr val="tx1"/>
                </a:solidFill>
              </a:rPr>
              <a:t>Mahakasih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Allah </a:t>
            </a:r>
            <a:r>
              <a:rPr lang="en-US" sz="1800" b="1" dirty="0" err="1" smtClean="0">
                <a:solidFill>
                  <a:schemeClr val="tx1"/>
                </a:solidFill>
              </a:rPr>
              <a:t>Tritunggal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patut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dipuji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! Allah yang </a:t>
            </a:r>
            <a:r>
              <a:rPr lang="en-US" sz="1800" b="1" dirty="0" err="1" smtClean="0">
                <a:solidFill>
                  <a:schemeClr val="tx1"/>
                </a:solidFill>
              </a:rPr>
              <a:t>dipuji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depan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takhta</a:t>
            </a:r>
            <a:r>
              <a:rPr lang="en-US" sz="1800" b="1" dirty="0" smtClean="0">
                <a:solidFill>
                  <a:schemeClr val="tx1"/>
                </a:solidFill>
              </a:rPr>
              <a:t>-Mu </a:t>
            </a:r>
            <a:r>
              <a:rPr lang="en-US" sz="1800" b="1" dirty="0" err="1" smtClean="0">
                <a:solidFill>
                  <a:schemeClr val="tx1"/>
                </a:solidFill>
              </a:rPr>
              <a:t>memb'ri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mahkotanya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Malaikat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Sorga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bersujud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menyembah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Allah yang </a:t>
            </a:r>
            <a:r>
              <a:rPr lang="en-US" sz="1800" b="1" dirty="0" err="1" smtClean="0">
                <a:solidFill>
                  <a:schemeClr val="tx1"/>
                </a:solidFill>
              </a:rPr>
              <a:t>ada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s'lama-lamanya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Walau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tersembunyi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kaum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berdosa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nampak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wajah</a:t>
            </a:r>
            <a:r>
              <a:rPr lang="en-US" sz="1800" b="1" dirty="0" smtClean="0">
                <a:solidFill>
                  <a:schemeClr val="tx1"/>
                </a:solidFill>
              </a:rPr>
              <a:t>-Mu.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Hanya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tiada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terbandingi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kuasa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sempurna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indah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murni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! Allah </a:t>
            </a:r>
            <a:r>
              <a:rPr lang="en-US" sz="1800" b="1" dirty="0" err="1" smtClean="0">
                <a:solidFill>
                  <a:schemeClr val="tx1"/>
                </a:solidFill>
              </a:rPr>
              <a:t>Mahakuasa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Langit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bumi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semua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memuji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nama</a:t>
            </a:r>
            <a:r>
              <a:rPr lang="en-US" sz="1800" b="1" dirty="0" smtClean="0">
                <a:solidFill>
                  <a:schemeClr val="tx1"/>
                </a:solidFill>
              </a:rPr>
              <a:t>-Mu;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suci</a:t>
            </a:r>
            <a:r>
              <a:rPr lang="en-US" sz="1800" b="1" dirty="0" smtClean="0">
                <a:solidFill>
                  <a:schemeClr val="tx1"/>
                </a:solidFill>
              </a:rPr>
              <a:t>! Allah </a:t>
            </a:r>
            <a:r>
              <a:rPr lang="en-US" sz="1800" b="1" dirty="0" err="1" smtClean="0">
                <a:solidFill>
                  <a:schemeClr val="tx1"/>
                </a:solidFill>
              </a:rPr>
              <a:t>Mahakasih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Allah </a:t>
            </a:r>
            <a:r>
              <a:rPr lang="en-US" sz="1800" b="1" dirty="0" err="1" smtClean="0">
                <a:solidFill>
                  <a:schemeClr val="tx1"/>
                </a:solidFill>
              </a:rPr>
              <a:t>Tritunggal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patut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dipuji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Suci, suci, suci!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Suci, suci, suci!</dc:title>
  <dc:creator>FRONT</dc:creator>
  <cp:lastModifiedBy>FRONT</cp:lastModifiedBy>
  <cp:revision>3</cp:revision>
  <dcterms:created xsi:type="dcterms:W3CDTF">2024-07-25T16:47:19Z</dcterms:created>
  <dcterms:modified xsi:type="dcterms:W3CDTF">2024-07-25T17:07:32Z</dcterms:modified>
</cp:coreProperties>
</file>