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26DFD-3744-45DB-85BD-BE9B03AF0F68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C584A-5BF8-4250-8CD6-454319970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26DFD-3744-45DB-85BD-BE9B03AF0F68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C584A-5BF8-4250-8CD6-454319970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26DFD-3744-45DB-85BD-BE9B03AF0F68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C584A-5BF8-4250-8CD6-454319970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26DFD-3744-45DB-85BD-BE9B03AF0F68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C584A-5BF8-4250-8CD6-454319970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26DFD-3744-45DB-85BD-BE9B03AF0F68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C584A-5BF8-4250-8CD6-454319970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26DFD-3744-45DB-85BD-BE9B03AF0F68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C584A-5BF8-4250-8CD6-454319970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26DFD-3744-45DB-85BD-BE9B03AF0F68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C584A-5BF8-4250-8CD6-454319970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26DFD-3744-45DB-85BD-BE9B03AF0F68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C584A-5BF8-4250-8CD6-454319970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26DFD-3744-45DB-85BD-BE9B03AF0F68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C584A-5BF8-4250-8CD6-454319970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26DFD-3744-45DB-85BD-BE9B03AF0F68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C584A-5BF8-4250-8CD6-454319970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26DFD-3744-45DB-85BD-BE9B03AF0F68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C584A-5BF8-4250-8CD6-454319970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26DFD-3744-45DB-85BD-BE9B03AF0F68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C584A-5BF8-4250-8CD6-4543199706A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ly, Holy  Holy! Lord God Almighty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ci, suci, suci! Allah Mahakuasa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1"/>
            <a:ext cx="7412360" cy="548679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Suci</a:t>
            </a:r>
            <a:r>
              <a:rPr lang="it-IT" b="1" dirty="0"/>
              <a:t>, suci, suci! Allah Mahakuasa!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4608512" cy="451405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Mahakuasa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teduh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perkasa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Tritunggal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kudus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tersungkur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takhtaMu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memb’ri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mahkotanya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Segenap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sujud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menyembahMu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s’lama-lamanya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tersembunyi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berdosa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nampak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wajahMu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terimbangi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Mahakuasa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Mahakuasa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seluruh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karyaMu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perkasa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Tritunggal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23928" y="122568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127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Suci, suci, suci! Allah Mahakuasa!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Suci, Suci, Suci</dc:title>
  <dc:creator>mary</dc:creator>
  <cp:lastModifiedBy>mary</cp:lastModifiedBy>
  <cp:revision>6</cp:revision>
  <dcterms:created xsi:type="dcterms:W3CDTF">2020-03-10T17:56:25Z</dcterms:created>
  <dcterms:modified xsi:type="dcterms:W3CDTF">2020-03-10T21:12:20Z</dcterms:modified>
</cp:coreProperties>
</file>