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000F1-02FA-4947-B4A3-F1B3037C2952}" type="datetimeFigureOut">
              <a:rPr lang="en-US" smtClean="0"/>
              <a:pPr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274E-85A0-4135-B05C-07DF43BD85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fant Esti, Sfant Esti, Sfant Es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696744" cy="38985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err="1" smtClean="0"/>
              <a:t>Sfant</a:t>
            </a:r>
            <a:r>
              <a:rPr lang="fr-FR" b="1" dirty="0" smtClean="0"/>
              <a:t> </a:t>
            </a:r>
            <a:r>
              <a:rPr lang="fr-FR" b="1" dirty="0" err="1"/>
              <a:t>Esti</a:t>
            </a:r>
            <a:r>
              <a:rPr lang="fr-FR" b="1" dirty="0"/>
              <a:t>, </a:t>
            </a:r>
            <a:r>
              <a:rPr lang="fr-FR" b="1" dirty="0" err="1"/>
              <a:t>Sfant</a:t>
            </a:r>
            <a:r>
              <a:rPr lang="fr-FR" b="1" dirty="0"/>
              <a:t> </a:t>
            </a:r>
            <a:r>
              <a:rPr lang="fr-FR" b="1" dirty="0" err="1"/>
              <a:t>Esti</a:t>
            </a:r>
            <a:r>
              <a:rPr lang="fr-FR" b="1" dirty="0"/>
              <a:t>, </a:t>
            </a:r>
            <a:r>
              <a:rPr lang="fr-FR" b="1" dirty="0" err="1"/>
              <a:t>Sfant</a:t>
            </a:r>
            <a:r>
              <a:rPr lang="fr-FR" b="1" dirty="0"/>
              <a:t> </a:t>
            </a:r>
            <a:r>
              <a:rPr lang="fr-FR" b="1" dirty="0" err="1"/>
              <a:t>Esti</a:t>
            </a:r>
            <a:r>
              <a:rPr lang="fr-FR" b="1" dirty="0"/>
              <a:t/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5832648" cy="5400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ești, sfânt ești, sfânt ești, Dumnezeu puternic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Chiar din zorii dimineții Te slăvesc și-Ți cânt;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 ești, sfânt ești, sfânt ești, bun, milos și darnic,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 ești veșnic: Tată, Fiu, Duh Sfânt.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Sfânt ești, sfânt ești, sfânt ești; sfinții toți îți cântă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Și-nainte-Ți pun coroana de învingător;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Heruvimi și îngeri Ție Ți se-nchină: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Ieri, azi și veșnic ești biruitor.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Sfânt ești, sfânt ești, sfânt ești; norul Te ascunde;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Ochiul păcătosului nu poate-a Te vedea;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Sfânt, Atotputernic ești din veșnicie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Doamne, Iehova, Tu ești dragostea.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Sfânt ești, sfânt ești, sfânt ești, Domn Atotputernic,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ce ai creat Te laudă-n cer și pe pământ;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Sfant esti, sfant esti, sfant esti, bun, milos si darnic,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Doamne, ești vesnic: Tată, Fiu, Duh Sfânt.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Sfant Esti, Sfant Esti, Sfant Esti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Sfant Esti, Sfant Esti, Sfant Esti </dc:title>
  <dc:creator>mary</dc:creator>
  <cp:lastModifiedBy>mary</cp:lastModifiedBy>
  <cp:revision>4</cp:revision>
  <dcterms:created xsi:type="dcterms:W3CDTF">2020-03-12T19:14:25Z</dcterms:created>
  <dcterms:modified xsi:type="dcterms:W3CDTF">2020-03-13T15:38:52Z</dcterms:modified>
</cp:coreProperties>
</file>