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BD7F-249E-4D72-A1DE-F16383F570F2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40E-685D-4DCC-9E04-4DC7BADDD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BD7F-249E-4D72-A1DE-F16383F570F2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40E-685D-4DCC-9E04-4DC7BADDD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BD7F-249E-4D72-A1DE-F16383F570F2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40E-685D-4DCC-9E04-4DC7BADDD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BD7F-249E-4D72-A1DE-F16383F570F2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40E-685D-4DCC-9E04-4DC7BADDD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BD7F-249E-4D72-A1DE-F16383F570F2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40E-685D-4DCC-9E04-4DC7BADDD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BD7F-249E-4D72-A1DE-F16383F570F2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40E-685D-4DCC-9E04-4DC7BADDD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BD7F-249E-4D72-A1DE-F16383F570F2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40E-685D-4DCC-9E04-4DC7BADDD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BD7F-249E-4D72-A1DE-F16383F570F2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40E-685D-4DCC-9E04-4DC7BADDD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BD7F-249E-4D72-A1DE-F16383F570F2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40E-685D-4DCC-9E04-4DC7BADDD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BD7F-249E-4D72-A1DE-F16383F570F2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40E-685D-4DCC-9E04-4DC7BADDD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BD7F-249E-4D72-A1DE-F16383F570F2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40E-685D-4DCC-9E04-4DC7BADDD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2BD7F-249E-4D72-A1DE-F16383F570F2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DE40E-685D-4DCC-9E04-4DC7BADDD5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nto, Santo Santo! Signore Iddio potente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476672"/>
            <a:ext cx="7560840" cy="432048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Santo, Santo Santo! Signore Iddio potente! 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340768"/>
            <a:ext cx="4896544" cy="4320480"/>
          </a:xfrm>
        </p:spPr>
        <p:txBody>
          <a:bodyPr>
            <a:noAutofit/>
          </a:bodyPr>
          <a:lstStyle/>
          <a:p>
            <a:pPr algn="l" fontAlgn="base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Santo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Santo, Santo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Signore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Iddio potente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Te, l’Onnipossente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Mio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canto s’alzerà!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Santo, Santo, Santo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Immenso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sei, pietoso,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trino e misterioso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Beata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Trinità!</a:t>
            </a:r>
          </a:p>
          <a:p>
            <a:pPr algn="l" fontAlgn="base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Santo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Santo, Santo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T’adorano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redenti,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Corone d’oro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offrenti  Dal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cielo in fino al mar!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Cherùbi 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Serafini  Di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gloria sfolgoranti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 prostano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adoranti  Tua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lode a celebrar!</a:t>
            </a:r>
          </a:p>
          <a:p>
            <a:pPr algn="l" fontAlgn="base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3.Santo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Santo, Santo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In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tenebre glorioso!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Tuo splendore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ascoso  Or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non possiam veder!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 solo Santo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 Iddio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d’amor superno,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Sei puro, sempiterno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Immenso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è il Tuo poter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Santo, Santo Santo! Signore Iddio potente!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Santo, Santo Santo! Signore Iddio potente! </dc:title>
  <dc:creator>mary</dc:creator>
  <cp:lastModifiedBy>mary</cp:lastModifiedBy>
  <cp:revision>4</cp:revision>
  <dcterms:created xsi:type="dcterms:W3CDTF">2020-03-12T17:50:42Z</dcterms:created>
  <dcterms:modified xsi:type="dcterms:W3CDTF">2020-03-12T18:06:55Z</dcterms:modified>
</cp:coreProperties>
</file>