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559F9-C161-4A84-B100-6E77DDBBE78C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EA9D-109D-4848-9328-90F2AACE8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! Santo! Santo! Deus onipotente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548680"/>
            <a:ext cx="6768752" cy="404664"/>
          </a:xfrm>
        </p:spPr>
        <p:txBody>
          <a:bodyPr>
            <a:normAutofit fontScale="90000"/>
          </a:bodyPr>
          <a:lstStyle/>
          <a:p>
            <a:r>
              <a:rPr lang="pt-BR" sz="3600" b="1" dirty="0"/>
              <a:t>Santo! Santo! Santo! Deus onipotente!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4248472" cy="532859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Santo! Santo! Santo! Deus onipotente!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Cedo de manhã cantaremos Teu louvor.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Santo! Santo! Santo! Deus Jeová Triúno!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Deus excelso, nosso Criador.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Santo! Santo! Santo! Nós, os pecadores,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podemos ver Tua glória sem tremor.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somente és santo, justo e compassivo,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e perfeito, nosso Redentor.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Santo! Santo! Santo! Deus onipotente!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criação manifesta o Teu amor.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Antes de criares todo o Céu e a Terra,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Eras e sempre hás de ser, Senhor.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Santo! Santo! Santo! Deus onipotente!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Santo! Santo! Santo! Deus onipotente!</dc:title>
  <dc:creator>mary</dc:creator>
  <cp:lastModifiedBy>mary</cp:lastModifiedBy>
  <cp:revision>3</cp:revision>
  <dcterms:created xsi:type="dcterms:W3CDTF">2020-03-11T15:36:23Z</dcterms:created>
  <dcterms:modified xsi:type="dcterms:W3CDTF">2020-03-11T15:55:05Z</dcterms:modified>
</cp:coreProperties>
</file>