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B710-ED78-4762-B8F2-272E883A5AC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C9190-D2F0-4605-859C-BD7FA58B83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Feliz mañ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Oh, </a:t>
            </a:r>
            <a:r>
              <a:rPr lang="en-US" b="1" dirty="0" err="1"/>
              <a:t>Feliz</a:t>
            </a:r>
            <a:r>
              <a:rPr lang="en-US" b="1" dirty="0"/>
              <a:t> </a:t>
            </a:r>
            <a:r>
              <a:rPr lang="en-US" b="1" dirty="0" err="1"/>
              <a:t>mañana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692696"/>
            <a:ext cx="4392488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feliz mañana,  Bienvenida sé!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vencido el Hades;  libre está el Edén!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había muerto,  Dios eterno es;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creación entera  Rinde honor al Rey.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¡Oh, feliz mañana,  Bienvenida sé!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vencido el Hades;  Franco está el Edén!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Nueva primavera  Ha llegado hoy,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se ha cubierto  De renuevo en flor;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no hay más tristeza,  Se acabó el dolor;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es alegría,  ¡Cristo es triunfador!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tercera aurora  Despuntando está;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Palabra, oh Cristo,  Cierto cumplirás.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¡Que los pueblos vean  Tu radiante faz!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Brilla un nuevo día Donde tú estás.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Feliz mañana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Feliz mañana</dc:title>
  <dc:creator>mary</dc:creator>
  <cp:lastModifiedBy>mary</cp:lastModifiedBy>
  <cp:revision>7</cp:revision>
  <dcterms:created xsi:type="dcterms:W3CDTF">2020-03-30T16:18:36Z</dcterms:created>
  <dcterms:modified xsi:type="dcterms:W3CDTF">2020-03-30T20:32:50Z</dcterms:modified>
</cp:coreProperties>
</file>