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1271-9F66-45D3-AB7B-884349B5BBCD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15F31-03B7-466E-9D4B-5C2A90243D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ife at Best is Very Brief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estra vida acabar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680520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pl-PL" b="1" dirty="0" smtClean="0"/>
              <a:t>Nuestra vida acabará </a:t>
            </a:r>
            <a:br>
              <a:rPr lang="pl-PL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5760640" cy="532859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Nuestra vida acabará , cual las hojas caerá,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Cual el haz se ligará : busca a Dios.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Vuela cada día veloz y volando da su voz: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"Ven a dar tu cuenta a Dios". Busca a Dios.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Busca a Dios, (Busca a Dios,) Busca a Dios; (busca a Dios;)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Entre tanto tengas tiempo, busca a Dios. (busca a Dios.)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Si te atreves a esperar, Dios la puerta cerrará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dirá, ¡Es tarde ya! Busca a Dios.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2. Pierde el hombre su vigor, Se marchita cual la flor,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disipa cual vapor: busca a Dios.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Como el río aprisa va hasta entrar al vasto mar,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Vas así a la eternidad: busca a Dios.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3. Clama a Dios de corazón con sincera contrición;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Por Jesús Dios da perdón: busca a Dios.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 no escuchas al Señor, si desprecias su perdón,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 acarreas perdición: busca a Dios.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195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Nuestra vida acabará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Nuestra vida acabará  </dc:title>
  <dc:creator>mary</dc:creator>
  <cp:lastModifiedBy>mary</cp:lastModifiedBy>
  <cp:revision>9</cp:revision>
  <dcterms:created xsi:type="dcterms:W3CDTF">2019-06-18T13:33:29Z</dcterms:created>
  <dcterms:modified xsi:type="dcterms:W3CDTF">2020-03-26T17:31:00Z</dcterms:modified>
</cp:coreProperties>
</file>