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1597C-A38C-4A29-9C58-DE6DB9D7182A}" type="datetimeFigureOut">
              <a:rPr lang="en-US" smtClean="0"/>
              <a:pPr/>
              <a:t>3/2/2020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CC70-C2DC-4E22-82FB-723CE09FFF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1597C-A38C-4A29-9C58-DE6DB9D7182A}" type="datetimeFigureOut">
              <a:rPr lang="en-US" smtClean="0"/>
              <a:pPr/>
              <a:t>3/2/2020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CC70-C2DC-4E22-82FB-723CE09FFF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1597C-A38C-4A29-9C58-DE6DB9D7182A}" type="datetimeFigureOut">
              <a:rPr lang="en-US" smtClean="0"/>
              <a:pPr/>
              <a:t>3/2/2020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CC70-C2DC-4E22-82FB-723CE09FFF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1597C-A38C-4A29-9C58-DE6DB9D7182A}" type="datetimeFigureOut">
              <a:rPr lang="en-US" smtClean="0"/>
              <a:pPr/>
              <a:t>3/2/2020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CC70-C2DC-4E22-82FB-723CE09FFF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1597C-A38C-4A29-9C58-DE6DB9D7182A}" type="datetimeFigureOut">
              <a:rPr lang="en-US" smtClean="0"/>
              <a:pPr/>
              <a:t>3/2/2020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CC70-C2DC-4E22-82FB-723CE09FFF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1597C-A38C-4A29-9C58-DE6DB9D7182A}" type="datetimeFigureOut">
              <a:rPr lang="en-US" smtClean="0"/>
              <a:pPr/>
              <a:t>3/2/2020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CC70-C2DC-4E22-82FB-723CE09FFF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1597C-A38C-4A29-9C58-DE6DB9D7182A}" type="datetimeFigureOut">
              <a:rPr lang="en-US" smtClean="0"/>
              <a:pPr/>
              <a:t>3/2/2020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CC70-C2DC-4E22-82FB-723CE09FFF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1597C-A38C-4A29-9C58-DE6DB9D7182A}" type="datetimeFigureOut">
              <a:rPr lang="en-US" smtClean="0"/>
              <a:pPr/>
              <a:t>3/2/2020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CC70-C2DC-4E22-82FB-723CE09FFF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1597C-A38C-4A29-9C58-DE6DB9D7182A}" type="datetimeFigureOut">
              <a:rPr lang="en-US" smtClean="0"/>
              <a:pPr/>
              <a:t>3/2/2020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CC70-C2DC-4E22-82FB-723CE09FFF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1597C-A38C-4A29-9C58-DE6DB9D7182A}" type="datetimeFigureOut">
              <a:rPr lang="en-US" smtClean="0"/>
              <a:pPr/>
              <a:t>3/2/2020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CC70-C2DC-4E22-82FB-723CE09FFF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1597C-A38C-4A29-9C58-DE6DB9D7182A}" type="datetimeFigureOut">
              <a:rPr lang="en-US" smtClean="0"/>
              <a:pPr/>
              <a:t>3/2/2020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CC70-C2DC-4E22-82FB-723CE09FFF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01597C-A38C-4A29-9C58-DE6DB9D7182A}" type="datetimeFigureOut">
              <a:rPr lang="en-US" smtClean="0"/>
              <a:pPr/>
              <a:t>3/2/2020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0CC70-C2DC-4E22-82FB-723CE09FFF9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ow Thank We All Our God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u tacka Gud allt fol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188640"/>
            <a:ext cx="4968552" cy="548680"/>
          </a:xfrm>
        </p:spPr>
        <p:txBody>
          <a:bodyPr>
            <a:normAutofit fontScale="90000"/>
          </a:bodyPr>
          <a:lstStyle/>
          <a:p>
            <a:r>
              <a:rPr lang="sv-SE" b="1" dirty="0" smtClean="0"/>
              <a:t>Nu tacka Gud allt folk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980728"/>
            <a:ext cx="5472608" cy="5472608"/>
          </a:xfrm>
        </p:spPr>
        <p:txBody>
          <a:bodyPr>
            <a:noAutofit/>
          </a:bodyPr>
          <a:lstStyle/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 tacka Gud, allt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folk, med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hjärtans fröjd och gamman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för stora ting som han gör med oss allesamman.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 Gud som tog oss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upp av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nåd i sitt förbund,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hans godhet följer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oss ifrån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vår första stund.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 nåderike Gud, han må oss kraft förläna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Att troget och med fröjd hans goda vilja tjäna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Och Herren stor av nåd må ge vårt hjärta frid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Oss vare Herren när nu och till evig tid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Pris vare dig o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Gud  O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Fader, Son och Ande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Högtlovad, store Gud av oss i allo lande,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som av evighet, treenig Gud förvisst,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 varit, är och blir högtlovad först och sist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17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Nu tacka Gud allt folk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Nu Tacker Gud, Allt Folk  </dc:title>
  <dc:creator>mary</dc:creator>
  <cp:lastModifiedBy>mary</cp:lastModifiedBy>
  <cp:revision>8</cp:revision>
  <dcterms:created xsi:type="dcterms:W3CDTF">2020-03-02T02:16:54Z</dcterms:created>
  <dcterms:modified xsi:type="dcterms:W3CDTF">2020-03-02T15:40:02Z</dcterms:modified>
</cp:coreProperties>
</file>