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1597C-A38C-4A29-9C58-DE6DB9D7182A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 tacka Gud allt fol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548680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Nu tacka Gud allt folk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5472608" cy="5472608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tacka Gud, allt folk, med hjärtans fröjd och gamman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stora ting som han gör med oss allesamman.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Gud som tog oss upp av nåd i sitt förbund,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godhet följer oss ifrån vår första stund.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nåderike Gud, han må oss kraft förläna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troget och med fröjd hans goda vilja tjäna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Herren stor av nåd må ge vårt hjärta frid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vare Herren när nu och till evig tid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 vare dig o Gud  O Fader, Son och Ande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Högtlovad, store Gud av oss i allo lande,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av evighet, treenig Gud förvisst,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varit, är och blir högtlovad först och sist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 tacka Gud allt folk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Nu Tacker Gud, Allt Folk  </dc:title>
  <dc:creator>mary</dc:creator>
  <cp:lastModifiedBy>FRONT</cp:lastModifiedBy>
  <cp:revision>9</cp:revision>
  <dcterms:created xsi:type="dcterms:W3CDTF">2020-03-02T02:16:54Z</dcterms:created>
  <dcterms:modified xsi:type="dcterms:W3CDTF">2024-09-20T17:19:23Z</dcterms:modified>
</cp:coreProperties>
</file>