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5274F-258F-47C6-B496-6156DC2E6116}" type="datetimeFigureOut">
              <a:rPr lang="en-US" smtClean="0"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EC269-8A17-481E-B355-76051F0180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ll Me the Story of Jesus 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ipe Habari Z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Nipe</a:t>
            </a:r>
            <a:r>
              <a:rPr lang="en-US" b="1" dirty="0" smtClean="0"/>
              <a:t> </a:t>
            </a:r>
            <a:r>
              <a:rPr lang="en-US" b="1" dirty="0" err="1" smtClean="0"/>
              <a:t>Habari</a:t>
            </a:r>
            <a:r>
              <a:rPr lang="en-US" b="1" dirty="0" smtClean="0"/>
              <a:t> </a:t>
            </a:r>
            <a:r>
              <a:rPr lang="en-US" b="1" dirty="0" err="1" smtClean="0"/>
              <a:t>Za</a:t>
            </a:r>
            <a:r>
              <a:rPr lang="en-US" b="1" dirty="0" smtClean="0"/>
              <a:t> </a:t>
            </a:r>
            <a:r>
              <a:rPr lang="en-US" b="1" dirty="0" err="1" smtClean="0"/>
              <a:t>Yesu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4752528" cy="499593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Hunipendeza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walivyo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Alipoleta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Nipe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habari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Kaza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moyoni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mwangu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Kisa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chake</a:t>
            </a:r>
            <a:r>
              <a:rPr lang="en-US" b="1" dirty="0" smtClean="0">
                <a:solidFill>
                  <a:srgbClr val="FF0000"/>
                </a:solidFill>
              </a:rPr>
              <a:t> cha </a:t>
            </a:r>
            <a:r>
              <a:rPr lang="en-US" b="1" dirty="0" err="1" smtClean="0">
                <a:solidFill>
                  <a:srgbClr val="FF0000"/>
                </a:solidFill>
              </a:rPr>
              <a:t>thamani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Hunipendeza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sana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alivyofunga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jangwani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alivyomshinda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Jaribu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Shetani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aliyoifanya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huzuni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walivyomtesa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Msalaba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Alivyosulubiwa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walivyo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mzika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Akashinda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Aliyetoa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maisha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Nipokee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113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Nipe Habari Za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Nipe Habari Za Yesu</dc:title>
  <dc:creator>mary</dc:creator>
  <cp:lastModifiedBy>mary</cp:lastModifiedBy>
  <cp:revision>3</cp:revision>
  <dcterms:created xsi:type="dcterms:W3CDTF">2020-03-28T15:20:23Z</dcterms:created>
  <dcterms:modified xsi:type="dcterms:W3CDTF">2020-03-28T17:54:10Z</dcterms:modified>
</cp:coreProperties>
</file>