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D6D-0479-4A2C-A27B-C8E3D453B222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0060-38CC-473C-96F9-5892A4FE3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D6D-0479-4A2C-A27B-C8E3D453B222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0060-38CC-473C-96F9-5892A4FE3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D6D-0479-4A2C-A27B-C8E3D453B222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0060-38CC-473C-96F9-5892A4FE3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D6D-0479-4A2C-A27B-C8E3D453B222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0060-38CC-473C-96F9-5892A4FE3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D6D-0479-4A2C-A27B-C8E3D453B222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0060-38CC-473C-96F9-5892A4FE3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D6D-0479-4A2C-A27B-C8E3D453B222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0060-38CC-473C-96F9-5892A4FE3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D6D-0479-4A2C-A27B-C8E3D453B222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0060-38CC-473C-96F9-5892A4FE3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D6D-0479-4A2C-A27B-C8E3D453B222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0060-38CC-473C-96F9-5892A4FE3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D6D-0479-4A2C-A27B-C8E3D453B222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0060-38CC-473C-96F9-5892A4FE3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D6D-0479-4A2C-A27B-C8E3D453B222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0060-38CC-473C-96F9-5892A4FE3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D6D-0479-4A2C-A27B-C8E3D453B222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0060-38CC-473C-96F9-5892A4FE3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BBD6D-0479-4A2C-A27B-C8E3D453B222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A0060-38CC-473C-96F9-5892A4FE3E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즐겁게 안식할 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114800" y="2209800"/>
            <a:ext cx="4921250" cy="314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 siku ya fura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16631"/>
            <a:ext cx="3744416" cy="57606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4176464" cy="4176464"/>
          </a:xfrm>
        </p:spPr>
        <p:txBody>
          <a:bodyPr>
            <a:normAutofit lnSpcReduction="10000"/>
          </a:bodyPr>
          <a:lstStyle/>
          <a:p>
            <a:pPr algn="l">
              <a:buAutoNum type="arabicPeriod"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kushukuru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wadogo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wakubwa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Hukaribia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Leo,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twawasili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bustani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fadhili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Kijito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kimefanya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ikizidi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twanywa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maridhawa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Leo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ifakayo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yasiwe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kujilisha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chakula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kujifurahisha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mambo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 siku ya furaha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 siku ya furaha</dc:title>
  <dc:creator>mary</dc:creator>
  <cp:lastModifiedBy>mary</cp:lastModifiedBy>
  <cp:revision>5</cp:revision>
  <dcterms:created xsi:type="dcterms:W3CDTF">2020-01-30T14:14:49Z</dcterms:created>
  <dcterms:modified xsi:type="dcterms:W3CDTF">2020-03-18T17:22:13Z</dcterms:modified>
</cp:coreProperties>
</file>