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9D449-0AD3-40DD-972A-4435813506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636C-8960-4A5B-9A22-A69726F1E4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ima Machiek Maw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Ngima</a:t>
            </a:r>
            <a:r>
              <a:rPr lang="en-US" b="1" dirty="0" smtClean="0"/>
              <a:t> </a:t>
            </a:r>
            <a:r>
              <a:rPr lang="en-US" b="1" dirty="0" err="1" smtClean="0"/>
              <a:t>Machiek</a:t>
            </a:r>
            <a:r>
              <a:rPr lang="en-US" b="1" dirty="0" smtClean="0"/>
              <a:t> </a:t>
            </a:r>
            <a:r>
              <a:rPr lang="en-US" b="1" dirty="0" err="1" smtClean="0"/>
              <a:t>Mawango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328592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1.Ngima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machiek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malwar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g'oboke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nyisowa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ng'wono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chiegni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Ng'wono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Ret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 err="1" smtClean="0">
                <a:solidFill>
                  <a:srgbClr val="FF0000"/>
                </a:solidFill>
              </a:rPr>
              <a:t>dwond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luongoi</a:t>
            </a:r>
            <a:r>
              <a:rPr lang="en-US" sz="1800" b="1" dirty="0" smtClean="0">
                <a:solidFill>
                  <a:srgbClr val="FF0000"/>
                </a:solidFill>
              </a:rPr>
              <a:t> Ret </a:t>
            </a:r>
            <a:r>
              <a:rPr lang="en-US" sz="1800" b="1" dirty="0" err="1" smtClean="0">
                <a:solidFill>
                  <a:srgbClr val="FF0000"/>
                </a:solidFill>
              </a:rPr>
              <a:t>piyo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Kisikori</a:t>
            </a:r>
            <a:r>
              <a:rPr lang="en-US" sz="1800" b="1" dirty="0" smtClean="0">
                <a:solidFill>
                  <a:srgbClr val="FF0000"/>
                </a:solidFill>
              </a:rPr>
              <a:t> e </a:t>
            </a:r>
            <a:r>
              <a:rPr lang="en-US" sz="1800" b="1" dirty="0" err="1" smtClean="0">
                <a:solidFill>
                  <a:srgbClr val="FF0000"/>
                </a:solidFill>
              </a:rPr>
              <a:t>richo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Niyud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dhoudi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kolor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 </a:t>
            </a:r>
            <a:r>
              <a:rPr lang="en-US" sz="1800" b="1" dirty="0" err="1" smtClean="0">
                <a:solidFill>
                  <a:srgbClr val="FF0000"/>
                </a:solidFill>
              </a:rPr>
              <a:t>yuakni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nobed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kayiem</a:t>
            </a:r>
            <a:r>
              <a:rPr lang="en-US" sz="1800" b="1" dirty="0" smtClean="0">
                <a:solidFill>
                  <a:srgbClr val="FF0000"/>
                </a:solidFill>
              </a:rPr>
              <a:t> Ret </a:t>
            </a:r>
            <a:r>
              <a:rPr lang="en-US" sz="1800" b="1" dirty="0" err="1" smtClean="0">
                <a:solidFill>
                  <a:srgbClr val="FF0000"/>
                </a:solidFill>
              </a:rPr>
              <a:t>piyo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Thiepe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biro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biro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Nyasaye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luongoi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jaricho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chiegini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Akwayi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ong'adi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mochwere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jaricho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duonde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otelni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jopolo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ipuodhri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wuoth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ret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Ngima Machiek Mawango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Ngima Machiek Mawango </dc:title>
  <dc:creator>mary</dc:creator>
  <cp:lastModifiedBy>mary</cp:lastModifiedBy>
  <cp:revision>5</cp:revision>
  <dcterms:created xsi:type="dcterms:W3CDTF">2020-03-26T15:55:07Z</dcterms:created>
  <dcterms:modified xsi:type="dcterms:W3CDTF">2020-03-26T17:22:49Z</dcterms:modified>
</cp:coreProperties>
</file>