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57444-6E46-4035-87DD-254EAF1764B8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71E90-1AC5-4D29-AD3B-BAC992F4F8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57444-6E46-4035-87DD-254EAF1764B8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71E90-1AC5-4D29-AD3B-BAC992F4F8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57444-6E46-4035-87DD-254EAF1764B8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71E90-1AC5-4D29-AD3B-BAC992F4F8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57444-6E46-4035-87DD-254EAF1764B8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71E90-1AC5-4D29-AD3B-BAC992F4F8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57444-6E46-4035-87DD-254EAF1764B8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71E90-1AC5-4D29-AD3B-BAC992F4F8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57444-6E46-4035-87DD-254EAF1764B8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71E90-1AC5-4D29-AD3B-BAC992F4F8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57444-6E46-4035-87DD-254EAF1764B8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71E90-1AC5-4D29-AD3B-BAC992F4F8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57444-6E46-4035-87DD-254EAF1764B8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71E90-1AC5-4D29-AD3B-BAC992F4F8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57444-6E46-4035-87DD-254EAF1764B8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71E90-1AC5-4D29-AD3B-BAC992F4F8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57444-6E46-4035-87DD-254EAF1764B8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71E90-1AC5-4D29-AD3B-BAC992F4F8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57444-6E46-4035-87DD-254EAF1764B8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71E90-1AC5-4D29-AD3B-BAC992F4F8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57444-6E46-4035-87DD-254EAF1764B8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71E90-1AC5-4D29-AD3B-BAC992F4F8A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, Holy  Holy! Lord God Almighty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takatifu Mtakatifu Mtakatif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692696"/>
            <a:ext cx="6840760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Mtakatifu</a:t>
            </a:r>
            <a:r>
              <a:rPr lang="en-US" b="1" dirty="0" smtClean="0"/>
              <a:t> </a:t>
            </a:r>
            <a:r>
              <a:rPr lang="en-US" b="1" dirty="0" err="1"/>
              <a:t>Mtakatifu</a:t>
            </a:r>
            <a:r>
              <a:rPr lang="en-US" b="1" dirty="0"/>
              <a:t> </a:t>
            </a:r>
            <a:r>
              <a:rPr lang="en-US" b="1" dirty="0" err="1"/>
              <a:t>Mtakatifu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971600" y="1700808"/>
            <a:ext cx="39604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1. U </a:t>
            </a:r>
            <a:r>
              <a:rPr lang="en-US" sz="2000" b="1" dirty="0" err="1" smtClean="0"/>
              <a:t>Mtakatifu</a:t>
            </a:r>
            <a:r>
              <a:rPr lang="en-US" sz="2000" b="1" dirty="0" smtClean="0"/>
              <a:t>! </a:t>
            </a:r>
            <a:r>
              <a:rPr lang="en-US" sz="2000" b="1" dirty="0" err="1" smtClean="0"/>
              <a:t>Mungu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Mwenyezi</a:t>
            </a:r>
            <a:r>
              <a:rPr lang="en-US" sz="2000" b="1" dirty="0" smtClean="0"/>
              <a:t>!</a:t>
            </a:r>
          </a:p>
          <a:p>
            <a:r>
              <a:rPr lang="en-US" sz="2000" b="1" dirty="0" err="1" smtClean="0"/>
              <a:t>Alfajiri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Sifa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Zako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Tutaimba</a:t>
            </a:r>
            <a:r>
              <a:rPr lang="en-US" sz="2000" b="1" dirty="0" smtClean="0"/>
              <a:t>;</a:t>
            </a:r>
          </a:p>
          <a:p>
            <a:r>
              <a:rPr lang="en-US" sz="2000" b="1" dirty="0" smtClean="0"/>
              <a:t>U </a:t>
            </a:r>
            <a:r>
              <a:rPr lang="en-US" sz="2000" b="1" dirty="0" err="1" smtClean="0"/>
              <a:t>Mtakatifu</a:t>
            </a:r>
            <a:r>
              <a:rPr lang="en-US" sz="2000" b="1" dirty="0" smtClean="0"/>
              <a:t>, Bwana </a:t>
            </a:r>
            <a:r>
              <a:rPr lang="en-US" sz="2000" b="1" dirty="0" err="1" smtClean="0"/>
              <a:t>Wa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Huruma</a:t>
            </a:r>
            <a:r>
              <a:rPr lang="en-US" sz="2000" b="1" dirty="0" smtClean="0"/>
              <a:t>.</a:t>
            </a:r>
          </a:p>
          <a:p>
            <a:r>
              <a:rPr lang="en-US" sz="2000" b="1" dirty="0" err="1" smtClean="0"/>
              <a:t>Mungu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Wa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vyote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Hata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Milele</a:t>
            </a:r>
            <a:r>
              <a:rPr lang="en-US" sz="2000" b="1" dirty="0" smtClean="0"/>
              <a:t>.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2. </a:t>
            </a:r>
            <a:r>
              <a:rPr lang="en-US" sz="2000" b="1" dirty="0" smtClean="0"/>
              <a:t>U </a:t>
            </a:r>
            <a:r>
              <a:rPr lang="en-US" sz="2000" b="1" dirty="0" err="1" smtClean="0"/>
              <a:t>Mtakatifu</a:t>
            </a:r>
            <a:r>
              <a:rPr lang="en-US" sz="2000" b="1" dirty="0" smtClean="0"/>
              <a:t>! Na </a:t>
            </a:r>
            <a:r>
              <a:rPr lang="en-US" sz="2000" b="1" dirty="0" err="1" smtClean="0"/>
              <a:t>Malaika</a:t>
            </a:r>
            <a:endParaRPr lang="en-US" sz="2000" b="1" dirty="0" smtClean="0"/>
          </a:p>
          <a:p>
            <a:r>
              <a:rPr lang="en-US" sz="2000" b="1" dirty="0" err="1" smtClean="0"/>
              <a:t>Wengi</a:t>
            </a:r>
            <a:r>
              <a:rPr lang="en-US" sz="2000" b="1" dirty="0" smtClean="0"/>
              <a:t> Sana </a:t>
            </a:r>
            <a:r>
              <a:rPr lang="en-US" sz="2000" b="1" dirty="0" err="1" smtClean="0"/>
              <a:t>WanaKuabudu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Wote</a:t>
            </a:r>
            <a:r>
              <a:rPr lang="en-US" sz="2000" b="1" dirty="0" smtClean="0"/>
              <a:t>;</a:t>
            </a:r>
          </a:p>
          <a:p>
            <a:r>
              <a:rPr lang="en-US" sz="2000" b="1" dirty="0" err="1" smtClean="0"/>
              <a:t>Elfu</a:t>
            </a:r>
            <a:r>
              <a:rPr lang="en-US" sz="2000" b="1" dirty="0" smtClean="0"/>
              <a:t> Na </a:t>
            </a:r>
            <a:r>
              <a:rPr lang="en-US" sz="2000" b="1" dirty="0" err="1" smtClean="0"/>
              <a:t>Maelfu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WanaKusujudu</a:t>
            </a:r>
            <a:endParaRPr lang="en-US" sz="2000" b="1" dirty="0" smtClean="0"/>
          </a:p>
          <a:p>
            <a:r>
              <a:rPr lang="en-US" sz="2000" b="1" dirty="0" err="1" smtClean="0"/>
              <a:t>Wa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zamani</a:t>
            </a:r>
            <a:r>
              <a:rPr lang="en-US" sz="2000" b="1" dirty="0" smtClean="0"/>
              <a:t> </a:t>
            </a:r>
            <a:r>
              <a:rPr lang="en-US" sz="2000" b="1" dirty="0" smtClean="0"/>
              <a:t>Na </a:t>
            </a:r>
            <a:r>
              <a:rPr lang="en-US" sz="2000" b="1" dirty="0" err="1" smtClean="0"/>
              <a:t>Hata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Milele</a:t>
            </a:r>
            <a:r>
              <a:rPr lang="en-US" sz="2000" b="1" dirty="0" smtClean="0"/>
              <a:t>.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3. U </a:t>
            </a:r>
            <a:r>
              <a:rPr lang="en-US" sz="2000" b="1" dirty="0" err="1" smtClean="0"/>
              <a:t>Mtakatifu</a:t>
            </a:r>
            <a:r>
              <a:rPr lang="en-US" sz="2000" b="1" dirty="0" smtClean="0"/>
              <a:t>! </a:t>
            </a:r>
            <a:r>
              <a:rPr lang="en-US" sz="2000" b="1" dirty="0" err="1" smtClean="0"/>
              <a:t>Ingawa</a:t>
            </a:r>
            <a:r>
              <a:rPr lang="en-US" sz="2000" b="1" dirty="0" smtClean="0"/>
              <a:t> Giza</a:t>
            </a:r>
          </a:p>
          <a:p>
            <a:r>
              <a:rPr lang="en-US" sz="2000" b="1" dirty="0" err="1" smtClean="0"/>
              <a:t>Lakuficha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Fahari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Tusiioone</a:t>
            </a:r>
            <a:r>
              <a:rPr lang="en-US" sz="2000" b="1" dirty="0" smtClean="0"/>
              <a:t>,</a:t>
            </a:r>
          </a:p>
          <a:p>
            <a:r>
              <a:rPr lang="en-US" sz="2000" b="1" dirty="0" smtClean="0"/>
              <a:t>U </a:t>
            </a:r>
            <a:r>
              <a:rPr lang="en-US" sz="2000" b="1" dirty="0" err="1" smtClean="0"/>
              <a:t>Mtakatifu</a:t>
            </a:r>
            <a:r>
              <a:rPr lang="en-US" sz="2000" b="1" dirty="0" smtClean="0"/>
              <a:t>! </a:t>
            </a:r>
            <a:r>
              <a:rPr lang="en-US" sz="2000" b="1" dirty="0" err="1" smtClean="0"/>
              <a:t>Wewe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Peke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Yako</a:t>
            </a:r>
            <a:r>
              <a:rPr lang="en-US" sz="2000" b="1" dirty="0" smtClean="0"/>
              <a:t>,</a:t>
            </a:r>
          </a:p>
          <a:p>
            <a:r>
              <a:rPr lang="en-US" sz="2000" b="1" dirty="0" err="1" smtClean="0"/>
              <a:t>Kamili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Kwa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Uwezo</a:t>
            </a:r>
            <a:r>
              <a:rPr lang="en-US" sz="2000" b="1" dirty="0" smtClean="0"/>
              <a:t> Na </a:t>
            </a:r>
            <a:r>
              <a:rPr lang="en-US" sz="2000" b="1" dirty="0" err="1" smtClean="0"/>
              <a:t>Pendo</a:t>
            </a:r>
            <a:r>
              <a:rPr lang="en-US" sz="2000" b="1" dirty="0" smtClean="0"/>
              <a:t>.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72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Mtakatifu Mtakatifu Mtakatifu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Mtakatifu Mtakatifu Mtakatifu </dc:title>
  <dc:creator>mary</dc:creator>
  <cp:lastModifiedBy>mary</cp:lastModifiedBy>
  <cp:revision>9</cp:revision>
  <dcterms:created xsi:type="dcterms:W3CDTF">2020-03-12T19:09:29Z</dcterms:created>
  <dcterms:modified xsi:type="dcterms:W3CDTF">2020-03-13T15:37:58Z</dcterms:modified>
</cp:coreProperties>
</file>