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679E8-8CE6-4C74-8993-0F86086705B1}" type="datetimeFigureOut">
              <a:rPr lang="en-US" smtClean="0"/>
              <a:pPr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406B6-2C5C-4B9A-9D7F-CEC005079D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679E8-8CE6-4C74-8993-0F86086705B1}" type="datetimeFigureOut">
              <a:rPr lang="en-US" smtClean="0"/>
              <a:pPr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406B6-2C5C-4B9A-9D7F-CEC005079D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679E8-8CE6-4C74-8993-0F86086705B1}" type="datetimeFigureOut">
              <a:rPr lang="en-US" smtClean="0"/>
              <a:pPr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406B6-2C5C-4B9A-9D7F-CEC005079D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679E8-8CE6-4C74-8993-0F86086705B1}" type="datetimeFigureOut">
              <a:rPr lang="en-US" smtClean="0"/>
              <a:pPr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406B6-2C5C-4B9A-9D7F-CEC005079D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679E8-8CE6-4C74-8993-0F86086705B1}" type="datetimeFigureOut">
              <a:rPr lang="en-US" smtClean="0"/>
              <a:pPr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406B6-2C5C-4B9A-9D7F-CEC005079D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679E8-8CE6-4C74-8993-0F86086705B1}" type="datetimeFigureOut">
              <a:rPr lang="en-US" smtClean="0"/>
              <a:pPr/>
              <a:t>3/11/2020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406B6-2C5C-4B9A-9D7F-CEC005079D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679E8-8CE6-4C74-8993-0F86086705B1}" type="datetimeFigureOut">
              <a:rPr lang="en-US" smtClean="0"/>
              <a:pPr/>
              <a:t>3/11/2020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406B6-2C5C-4B9A-9D7F-CEC005079D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679E8-8CE6-4C74-8993-0F86086705B1}" type="datetimeFigureOut">
              <a:rPr lang="en-US" smtClean="0"/>
              <a:pPr/>
              <a:t>3/11/2020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406B6-2C5C-4B9A-9D7F-CEC005079D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679E8-8CE6-4C74-8993-0F86086705B1}" type="datetimeFigureOut">
              <a:rPr lang="en-US" smtClean="0"/>
              <a:pPr/>
              <a:t>3/11/2020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406B6-2C5C-4B9A-9D7F-CEC005079D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679E8-8CE6-4C74-8993-0F86086705B1}" type="datetimeFigureOut">
              <a:rPr lang="en-US" smtClean="0"/>
              <a:pPr/>
              <a:t>3/11/2020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406B6-2C5C-4B9A-9D7F-CEC005079D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679E8-8CE6-4C74-8993-0F86086705B1}" type="datetimeFigureOut">
              <a:rPr lang="en-US" smtClean="0"/>
              <a:pPr/>
              <a:t>3/11/2020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406B6-2C5C-4B9A-9D7F-CEC005079D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3679E8-8CE6-4C74-8993-0F86086705B1}" type="datetimeFigureOut">
              <a:rPr lang="en-US" smtClean="0"/>
              <a:pPr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406B6-2C5C-4B9A-9D7F-CEC005079D2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ly, Holy  Holy! Lord God Almighty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imo, Mimo, Mimo, Olodum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692696"/>
            <a:ext cx="7128792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Mimo</a:t>
            </a:r>
            <a:r>
              <a:rPr lang="en-US" b="1" dirty="0" smtClean="0"/>
              <a:t>, </a:t>
            </a:r>
            <a:r>
              <a:rPr lang="en-US" b="1" dirty="0" err="1" smtClean="0"/>
              <a:t>Mimo</a:t>
            </a:r>
            <a:r>
              <a:rPr lang="en-US" b="1" dirty="0" smtClean="0"/>
              <a:t>, </a:t>
            </a:r>
            <a:r>
              <a:rPr lang="en-US" b="1" dirty="0" err="1" smtClean="0"/>
              <a:t>Mimo</a:t>
            </a:r>
            <a:r>
              <a:rPr lang="en-US" b="1" dirty="0" smtClean="0"/>
              <a:t>, </a:t>
            </a:r>
            <a:r>
              <a:rPr lang="en-US" b="1" dirty="0" err="1" smtClean="0"/>
              <a:t>Olodumare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1385392"/>
            <a:ext cx="4248472" cy="5472608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Mimo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mimo,mimo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Olodumare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kutukutu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n’iwo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Mimo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mimo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mimo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!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Oniyonu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julo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Ologo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meta,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Olubukun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Mimo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mimo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mimo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t’orun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nfi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wura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won le ‘le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Kerubim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serafim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nwole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niwaju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Mimo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mimo,mimo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!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b’okunkun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 o mo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oju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elese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Iwo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s’elomiran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Pipe ‘nu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agbara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n’ife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Mimo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mimo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mimo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!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Olodumare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Gbogbo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n’ile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l’oke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Mimo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mimo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mimo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!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Oniyonu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julo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Ologo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meta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Olubunkun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!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14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Mimo, Mimo, Mimo, Olodumare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Mimo, Mimo, Mimo, Olodumare</dc:title>
  <dc:creator>mary</dc:creator>
  <cp:lastModifiedBy>mary</cp:lastModifiedBy>
  <cp:revision>7</cp:revision>
  <dcterms:created xsi:type="dcterms:W3CDTF">2020-02-12T22:00:45Z</dcterms:created>
  <dcterms:modified xsi:type="dcterms:W3CDTF">2020-03-11T16:36:24Z</dcterms:modified>
</cp:coreProperties>
</file>