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7344-8D3B-4080-A587-2F2F9AD5820E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902B-65A3-452C-810C-096D436F47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7344-8D3B-4080-A587-2F2F9AD5820E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902B-65A3-452C-810C-096D436F47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7344-8D3B-4080-A587-2F2F9AD5820E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902B-65A3-452C-810C-096D436F47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7344-8D3B-4080-A587-2F2F9AD5820E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902B-65A3-452C-810C-096D436F47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7344-8D3B-4080-A587-2F2F9AD5820E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902B-65A3-452C-810C-096D436F47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7344-8D3B-4080-A587-2F2F9AD5820E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902B-65A3-452C-810C-096D436F47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7344-8D3B-4080-A587-2F2F9AD5820E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902B-65A3-452C-810C-096D436F47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7344-8D3B-4080-A587-2F2F9AD5820E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902B-65A3-452C-810C-096D436F47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7344-8D3B-4080-A587-2F2F9AD5820E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902B-65A3-452C-810C-096D436F47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7344-8D3B-4080-A587-2F2F9AD5820E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902B-65A3-452C-810C-096D436F47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7344-8D3B-4080-A587-2F2F9AD5820E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902B-65A3-452C-810C-096D436F47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7344-8D3B-4080-A587-2F2F9AD5820E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2902B-65A3-452C-810C-096D436F47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am praying for you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691680" y="1268760"/>
            <a:ext cx="7153275" cy="50387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in ist der Herr, der die Leiden getra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40360"/>
            <a:ext cx="8208912" cy="220288"/>
          </a:xfrm>
        </p:spPr>
        <p:txBody>
          <a:bodyPr>
            <a:noAutofit/>
          </a:bodyPr>
          <a:lstStyle/>
          <a:p>
            <a:r>
              <a:rPr lang="de-DE" sz="3600" b="1" dirty="0"/>
              <a:t>Mein ist der Herr, der die Leiden getragen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32656"/>
            <a:ext cx="4824536" cy="5832648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Mein ist der Herr, der die Leiden getragen,</a:t>
            </a:r>
            <a:b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Ihm ist die Freude, in Ihm ist die Ruh.</a:t>
            </a:r>
            <a:b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Ich kann es nicht lassen, von Ihm dir zu sagen;</a:t>
            </a:r>
            <a:b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komm, Ihn zu erkennen, ja komme auch du!</a:t>
            </a:r>
            <a:b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>
                <a:solidFill>
                  <a:srgbClr val="FF0000"/>
                </a:solidFill>
              </a:rPr>
              <a:t>Refrain: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Mein Heiland liebt alle, Er opferte Sich,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um dich auch zu retten, denn Er liebt auch dich.</a:t>
            </a: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Mein ist der Vater; ich darf Ihm vertrauen;</a:t>
            </a:r>
            <a:b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ich weiß es, mein Hoffen betrüget mich nicht.</a:t>
            </a:r>
            <a:b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Einst darf ich in Herrlichkeit ewig Ihn schauen,</a:t>
            </a:r>
            <a:b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 fände ich dich nur auch droben im Licht! </a:t>
            </a:r>
            <a:b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Mein ist der Friede im stürmischen Leben;</a:t>
            </a:r>
            <a:b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die Kraft, Leid zu tragen, verleihet Er mir.</a:t>
            </a:r>
            <a:b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Die Welt kennt ihn nimmer und kann ihn nicht geben;</a:t>
            </a:r>
            <a:b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doch willst du ihn haben, der Herr gibt ihn dir. </a:t>
            </a:r>
            <a:b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Mein ist das alles, weil Jesus gestorben,</a:t>
            </a:r>
            <a:b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und glaubst du an Jesus, so ist es auch dein.</a:t>
            </a:r>
            <a:b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 sollte für dich dies vergeblich erworben,</a:t>
            </a:r>
            <a:b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dein Herz Seiner Liebe verschlossen jetzt sein? </a:t>
            </a:r>
            <a:b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Wenn einst der Heiland auch dein Herz gefunden,</a:t>
            </a:r>
            <a:b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dann schweig' nicht darüber, bezeuge es frei!</a:t>
            </a:r>
            <a:b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Dann rühme die Liebe, die dich überwunden,</a:t>
            </a:r>
            <a:b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und rufe noch andere Freunde herbei! 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21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Mein ist der Herr, der die Leiden getragen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 ist der Herr, der die Leiden getragen</dc:title>
  <dc:creator>mary</dc:creator>
  <cp:lastModifiedBy>mary</cp:lastModifiedBy>
  <cp:revision>3</cp:revision>
  <dcterms:created xsi:type="dcterms:W3CDTF">2020-03-17T15:25:06Z</dcterms:created>
  <dcterms:modified xsi:type="dcterms:W3CDTF">2020-03-17T16:40:09Z</dcterms:modified>
</cp:coreProperties>
</file>