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C02C-3702-4C0C-B166-425E93E9AB48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B406-B1E6-4827-AF34-5858EF7C1A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 Tuturkan Kemb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5544616" cy="576064"/>
          </a:xfrm>
        </p:spPr>
        <p:txBody>
          <a:bodyPr>
            <a:noAutofit/>
          </a:bodyPr>
          <a:lstStyle/>
          <a:p>
            <a:r>
              <a:rPr lang="fr-FR" b="1" dirty="0" smtClean="0"/>
              <a:t>Mari </a:t>
            </a:r>
            <a:r>
              <a:rPr lang="fr-FR" b="1" dirty="0" err="1" smtClean="0"/>
              <a:t>Tuturkan</a:t>
            </a:r>
            <a:r>
              <a:rPr lang="fr-FR" b="1" dirty="0" smtClean="0"/>
              <a:t> </a:t>
            </a:r>
            <a:r>
              <a:rPr lang="fr-FR" b="1" dirty="0" err="1" smtClean="0"/>
              <a:t>Kembali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5040560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Mari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berharga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pahlawan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beroleh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i="1" dirty="0" err="1">
                <a:solidFill>
                  <a:srgbClr val="FF0000"/>
                </a:solidFill>
              </a:rPr>
              <a:t>Refrein</a:t>
            </a:r>
            <a:r>
              <a:rPr lang="en-US" b="1" i="1" dirty="0">
                <a:solidFill>
                  <a:srgbClr val="FF0000"/>
                </a:solidFill>
              </a:rPr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Mari </a:t>
            </a:r>
            <a:r>
              <a:rPr lang="en-US" b="1" dirty="0" err="1" smtClean="0">
                <a:solidFill>
                  <a:srgbClr val="FF0000"/>
                </a:solidFill>
              </a:rPr>
              <a:t>tuturkan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kembali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kisah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indah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benar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Waktu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berharga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sekali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Pahlawan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besar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2.Waktu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gersang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digoda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tap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akhirnya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disiksa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3.Tuhan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dikubur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"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!" Kita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beroleh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 Tuturkan Kembali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 Tuturkan Kembali</dc:title>
  <dc:creator>mary</dc:creator>
  <cp:lastModifiedBy>mary</cp:lastModifiedBy>
  <cp:revision>9</cp:revision>
  <dcterms:created xsi:type="dcterms:W3CDTF">2020-03-28T15:24:51Z</dcterms:created>
  <dcterms:modified xsi:type="dcterms:W3CDTF">2022-06-24T18:17:55Z</dcterms:modified>
</cp:coreProperties>
</file>