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8543A-15F1-4E12-89F9-A3844A3BF0B8}" type="datetimeFigureOut">
              <a:rPr lang="en-US" smtClean="0"/>
              <a:pPr/>
              <a:t>3/7/2020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5A1FA-6246-41CB-9B95-B6A412F8E48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천부여 의지 없어서1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889351" y="99946"/>
            <a:ext cx="8254649" cy="6758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Las Manos, Pad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5776" y="332656"/>
            <a:ext cx="3960440" cy="461863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Las Manos, Padre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71600" y="1052736"/>
            <a:ext cx="3888432" cy="4968552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1.Las manos, Padre, extiendo a ti;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fiel ayuda sé.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 tú no cuidas ya de mí,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¿A quién y adónde iré?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Coro: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Yo creo que en el Gólgota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Jesús por mí murió,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y con su sangre, del pecar</a:t>
            </a:r>
            <a:br>
              <a:rPr lang="es-ES" b="1" dirty="0" smtClean="0">
                <a:solidFill>
                  <a:srgbClr val="FF0000"/>
                </a:solidFill>
              </a:rPr>
            </a:br>
            <a:r>
              <a:rPr lang="es-ES" b="1" dirty="0" smtClean="0">
                <a:solidFill>
                  <a:srgbClr val="FF0000"/>
                </a:solidFill>
              </a:rPr>
              <a:t>a mi alma libertó.</a:t>
            </a: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2.En tu Hijo amado creo yo,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conozco tu poder.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suple mi necesidad,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renueva tú mi ser.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3.Los ojos alzo a ti, Señor,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Autor tú de la fe.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¡Oh!, dame el tan precioso don,</a:t>
            </a:r>
            <a:b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s-E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pues sin él yo moriré.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228</TotalTime>
  <Words>13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Las Manos, Padre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Las Manos, Padre </dc:title>
  <dc:creator>mary</dc:creator>
  <cp:lastModifiedBy>mary</cp:lastModifiedBy>
  <cp:revision>13</cp:revision>
  <dcterms:created xsi:type="dcterms:W3CDTF">2019-10-18T14:38:25Z</dcterms:created>
  <dcterms:modified xsi:type="dcterms:W3CDTF">2020-03-07T17:24:44Z</dcterms:modified>
</cp:coreProperties>
</file>