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C2947-9437-4983-9E28-EB67CC45A74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AF5F3-5F69-4716-93CE-0E9566CA20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목마른 자들아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, безутешны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Kommt</a:t>
            </a:r>
            <a:r>
              <a:rPr lang="en-US" b="1" dirty="0" smtClean="0"/>
              <a:t>, </a:t>
            </a:r>
            <a:r>
              <a:rPr lang="en-US" b="1" dirty="0" err="1" smtClean="0"/>
              <a:t>ihr</a:t>
            </a:r>
            <a:r>
              <a:rPr lang="en-US" b="1" dirty="0" smtClean="0"/>
              <a:t> </a:t>
            </a:r>
            <a:r>
              <a:rPr lang="en-US" b="1" dirty="0" err="1" smtClean="0"/>
              <a:t>Bekümmerten</a:t>
            </a:r>
            <a:r>
              <a:rPr lang="en-US" b="1" dirty="0" smtClean="0"/>
              <a:t>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24744"/>
            <a:ext cx="5544616" cy="439248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Komm, ihr Bekümmerten, ob auch mit  Tränen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Kommt zu dem Gnadenthron, wo  ihr auch weilt;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 klagt, was euch  beschwert, hier  stillt das  Sehnen;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 ist  Genüge, hier  wirst du geheilt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Freude für Zagende, Licht  für verirrte,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Friede für  Schuldige,endlos und rein!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bringt der Tröster nah, was gott verheiBen;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Mehr als wir  bitten, kann  Er uns verleihn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Hier  ist das Lebensbrot, hier  fließt  die freude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Frisch dir von Gottesthron, aus  selger Höh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Nimm,  was dir Gott  beschert ob auch im  Leide: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bei dem Heiland entweicht  jedes Weh.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119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Kommt, ihr Bekümmerten!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Kommt, ihr Bekümmerten!</dc:title>
  <dc:creator>mary</dc:creator>
  <cp:lastModifiedBy>mary</cp:lastModifiedBy>
  <cp:revision>51</cp:revision>
  <dcterms:created xsi:type="dcterms:W3CDTF">2020-03-25T17:20:11Z</dcterms:created>
  <dcterms:modified xsi:type="dcterms:W3CDTF">2020-03-25T20:48:09Z</dcterms:modified>
</cp:coreProperties>
</file>