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E6966-CB12-438A-A1F5-39D756D2CAFE}" type="datetimeFigureOut">
              <a:rPr lang="en-US" smtClean="0"/>
              <a:pPr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94C1-B9F5-4BB1-91FD-FE65EE680F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banal-bana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Kabanal-banalan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4536504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Kabanal-banalan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Kataas-taasan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umaga’y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hahandugan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Kabanal-banalan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dirty="0" smtClean="0"/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Kahabagan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Persona,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Kabanal-banalan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Kan’lang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karanggala’y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luklukan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Serafin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kerubin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nagpatirapaan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Noon,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Kabanal-banalan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nagsisibing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man;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katulad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kadalisayan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Kabanal-banalan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Kataas-taasan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Kabanal-banalan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Kahabagan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99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Kabanal-banalan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Kabanal-banalan</dc:title>
  <dc:creator>mary</dc:creator>
  <cp:lastModifiedBy>mary</cp:lastModifiedBy>
  <cp:revision>15</cp:revision>
  <dcterms:created xsi:type="dcterms:W3CDTF">2020-02-12T22:31:12Z</dcterms:created>
  <dcterms:modified xsi:type="dcterms:W3CDTF">2020-03-12T17:42:45Z</dcterms:modified>
</cp:coreProperties>
</file>