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BD11C-3A19-42D2-BDCD-644B1858ABF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9B27A-5CF3-4839-B9F5-9F0E5CB54B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lig helig helig Herre Gud alsmäk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064896" cy="506487"/>
          </a:xfrm>
        </p:spPr>
        <p:txBody>
          <a:bodyPr>
            <a:noAutofit/>
          </a:bodyPr>
          <a:lstStyle/>
          <a:p>
            <a:r>
              <a:rPr lang="nb-NO" sz="4000" b="1" dirty="0" smtClean="0"/>
              <a:t>Helig helig helig Herre Gud alsmäktig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608512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Helig, helig, helig Herre Gud allsmäktig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den nya dagen gryr vår lovsång till dig går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Helig, helig, helig nådefull och mäktig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vi tillbedja Gud och Fader vår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Helig, helig, helig sjunga helgon alla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Sänka sina gyllne kronor för din härlighet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 för dig keruber och serafer falla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var och är och blir i evighet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Helig, helig, helig hög och otillgänglig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din glans den klara som ej syndigt öga ser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 är din nåd din kärlek oförgänglig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Allgod till stoftets barn du skådar ner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Helig, helig, helig Herre Gud allsmäktig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Över himlar jord och hav ditt herravälde når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Helig, helig, helig nådefull och mäktig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vi tillbedja Gud och Fader vår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Helig helig helig Herre Gud alsmäktig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Helig helig helig Herre Gud alsmäktig</dc:title>
  <dc:creator>mary</dc:creator>
  <cp:lastModifiedBy>mary</cp:lastModifiedBy>
  <cp:revision>4</cp:revision>
  <dcterms:created xsi:type="dcterms:W3CDTF">2020-03-14T20:09:11Z</dcterms:created>
  <dcterms:modified xsi:type="dcterms:W3CDTF">2020-03-14T20:33:39Z</dcterms:modified>
</cp:coreProperties>
</file>