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C696-2B21-45F6-99C1-7A83A3E807EE}"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39C696-2B21-45F6-99C1-7A83A3E807EE}"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39C696-2B21-45F6-99C1-7A83A3E807EE}" type="datetimeFigureOut">
              <a:rPr lang="en-US" smtClean="0"/>
              <a:pPr/>
              <a:t>3/21/2020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9C696-2B21-45F6-99C1-7A83A3E807EE}" type="datetimeFigureOut">
              <a:rPr lang="en-US" smtClean="0"/>
              <a:pPr/>
              <a:t>3/21/2020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C696-2B21-45F6-99C1-7A83A3E807EE}" type="datetimeFigureOut">
              <a:rPr lang="en-US" smtClean="0"/>
              <a:pPr/>
              <a:t>3/21/2020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C696-2B21-45F6-99C1-7A83A3E807EE}"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C696-2B21-45F6-99C1-7A83A3E807EE}"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C696-2B21-45F6-99C1-7A83A3E807EE}" type="datetimeFigureOut">
              <a:rPr lang="en-US" smtClean="0"/>
              <a:pPr/>
              <a:t>3/21/2020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509D8-3E36-4802-99DB-F21BF51EE5A4}" type="slidenum">
              <a:rPr lang="en-US" smtClean="0"/>
              <a:pPr/>
              <a:t>‹#›</a:t>
            </a:fld>
            <a:endParaRPr lang="en-US"/>
          </a:p>
        </p:txBody>
      </p:sp>
      <p:pic>
        <p:nvPicPr>
          <p:cNvPr id="7" name="Picture 6" descr="Have you been to the cross2.jpg"/>
          <p:cNvPicPr>
            <a:picLocks noChangeAspect="1"/>
          </p:cNvPicPr>
          <p:nvPr userDrawn="1"/>
        </p:nvPicPr>
        <p:blipFill>
          <a:blip r:embed="rId14"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ave you been to the cro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0"/>
            <a:ext cx="5904656" cy="404663"/>
          </a:xfrm>
        </p:spPr>
        <p:txBody>
          <a:bodyPr>
            <a:normAutofit fontScale="90000"/>
          </a:bodyPr>
          <a:lstStyle/>
          <a:p>
            <a:r>
              <a:rPr lang="en-US" dirty="0" smtClean="0"/>
              <a:t/>
            </a:r>
            <a:br>
              <a:rPr lang="en-US" dirty="0" smtClean="0"/>
            </a:br>
            <a:r>
              <a:rPr lang="en-US" b="1" dirty="0" smtClean="0"/>
              <a:t>Have </a:t>
            </a:r>
            <a:r>
              <a:rPr lang="en-US" b="1" dirty="0"/>
              <a:t>you been to the cross</a:t>
            </a:r>
            <a:br>
              <a:rPr lang="en-US" b="1" dirty="0"/>
            </a:br>
            <a:endParaRPr lang="en-US" b="1" dirty="0"/>
          </a:p>
        </p:txBody>
      </p:sp>
      <p:sp>
        <p:nvSpPr>
          <p:cNvPr id="3" name="Subtitle 2"/>
          <p:cNvSpPr>
            <a:spLocks noGrp="1"/>
          </p:cNvSpPr>
          <p:nvPr>
            <p:ph type="subTitle" idx="1"/>
          </p:nvPr>
        </p:nvSpPr>
        <p:spPr>
          <a:xfrm>
            <a:off x="179512" y="692696"/>
            <a:ext cx="6408712" cy="5688632"/>
          </a:xfrm>
        </p:spPr>
        <p:txBody>
          <a:bodyPr>
            <a:noAutofit/>
          </a:bodyPr>
          <a:lstStyle/>
          <a:p>
            <a:pPr algn="l"/>
            <a:r>
              <a:rPr lang="en-US" sz="1800" b="1" dirty="0" smtClean="0">
                <a:solidFill>
                  <a:schemeClr val="tx1">
                    <a:lumMod val="95000"/>
                    <a:lumOff val="5000"/>
                  </a:schemeClr>
                </a:solidFill>
              </a:rPr>
              <a:t>Have you been to the cross   here the Lord Jesus suffered?               Have you been to Calvary?                                                                 Have you been to the place of redemption for sinners?                            Have you been to Calvary?</a:t>
            </a:r>
          </a:p>
          <a:p>
            <a:pPr algn="l"/>
            <a:endParaRPr lang="en-US" sz="1800" b="1" dirty="0" smtClean="0">
              <a:solidFill>
                <a:schemeClr val="tx1">
                  <a:lumMod val="95000"/>
                  <a:lumOff val="5000"/>
                </a:schemeClr>
              </a:solidFill>
            </a:endParaRPr>
          </a:p>
          <a:p>
            <a:pPr algn="l"/>
            <a:r>
              <a:rPr lang="en-US" sz="1800" b="1" dirty="0" smtClean="0">
                <a:solidFill>
                  <a:srgbClr val="FF0000"/>
                </a:solidFill>
              </a:rPr>
              <a:t>Refrain                                                                                                          It was there on Calvary  God's dear Son lay down His life for you. While there's time, don't delay; Place your faith in Christ Jesus. Turn your eyes now to Calvary.</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You can search, you can buy and try everything man-made,                But it can not satisfy:                                                                                    It is Christ, only Christ who gives life more abundant,                        and he calls from Calvary.</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While the Spirit's clear voice  can be heard softly pleading,               Give your life to Jesus now:                                                              Trusting faith is the way to have life everlasting,                                   And He calls from Calvary.</a:t>
            </a:r>
          </a:p>
          <a:p>
            <a:pPr algn="l"/>
            <a:endParaRPr lang="en-US" sz="1800" b="1" dirty="0" smtClean="0">
              <a:solidFill>
                <a:schemeClr val="tx1">
                  <a:lumMod val="95000"/>
                  <a:lumOff val="5000"/>
                </a:schemeClr>
              </a:solidFill>
            </a:endParaRPr>
          </a:p>
          <a:p>
            <a:pPr algn="l"/>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142</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Have you been to the cross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you been to the cross</dc:title>
  <dc:creator>mary</dc:creator>
  <cp:lastModifiedBy>mary</cp:lastModifiedBy>
  <cp:revision>10</cp:revision>
  <dcterms:created xsi:type="dcterms:W3CDTF">2020-03-21T16:03:37Z</dcterms:created>
  <dcterms:modified xsi:type="dcterms:W3CDTF">2020-03-21T19:08:27Z</dcterms:modified>
</cp:coreProperties>
</file>