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8570-297A-4FF2-B98C-500156E8D8FC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81396-D604-4B13-9C64-CFFB58FC80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즐겁게 안식할 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222750" y="2564904"/>
            <a:ext cx="4921250" cy="314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flog ein kleins Waldvögele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768752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de-DE" b="1" dirty="0" smtClean="0"/>
              <a:t>Es flog ein kleins Waldvögelein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6264696" cy="4514056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1.Es flog ein kleins Waldvögelein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Liebsten vor die Tür,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klopft an mit seinem Schnäbelein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gar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 mit aller Zier: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bin soweit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geflogen  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Kummer und Sorgen groß,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still und ganz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verborgen  der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Liebsten in ihrn Schoß.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2.So grüß dich Gott im Herzen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du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schöns Waldvögelein!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Vertreibst mir viel der Schmerzen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daß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bei mir kehrst ein: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du so weit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geflogen  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Kummer und großer Gefahr: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bleib ich g'neigt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g'wogen  mit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großer Liebe gar!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3.Bin ich geflogen über Berg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 doch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sehr großer Müh: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such mein Lieb ganz überall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trag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Sorg, sie sei nicht hie.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Herzlieb! bist du vorhanden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tröst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Waldvögelein,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dein schneeweiße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Hände  schleuß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du, Herzlieb, mich ein!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Es flog ein kleins Waldvögelein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 flog ein kleins Waldvögelein </dc:title>
  <dc:creator>mary</dc:creator>
  <cp:lastModifiedBy>mary</cp:lastModifiedBy>
  <cp:revision>7</cp:revision>
  <dcterms:created xsi:type="dcterms:W3CDTF">2020-01-28T18:39:12Z</dcterms:created>
  <dcterms:modified xsi:type="dcterms:W3CDTF">2020-03-18T17:32:35Z</dcterms:modified>
</cp:coreProperties>
</file>