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96C0D-972E-482C-991D-FD138030B6CE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7B88B-C1E8-4B39-8F9E-10D7C4550A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Jesus. Thou art standing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-1"/>
            <a:ext cx="9144000" cy="68623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gkau Sabar Menan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Engkau</a:t>
            </a:r>
            <a:r>
              <a:rPr lang="en-US" b="1" dirty="0" smtClean="0"/>
              <a:t> </a:t>
            </a:r>
            <a:r>
              <a:rPr lang="en-US" b="1" dirty="0" err="1" smtClean="0"/>
              <a:t>Sabar</a:t>
            </a:r>
            <a:r>
              <a:rPr lang="en-US" b="1" dirty="0" smtClean="0"/>
              <a:t> </a:t>
            </a:r>
            <a:r>
              <a:rPr lang="en-US" b="1" dirty="0" err="1" smtClean="0"/>
              <a:t>Menanti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896544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1.Engkau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2.Engkau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terkancing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3.Engkau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lemah-lembut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kemelut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Beginikah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?"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90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Engkau Sabar Menanti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Engkau Sabar Menanti</dc:title>
  <dc:creator>mary</dc:creator>
  <cp:lastModifiedBy>mary</cp:lastModifiedBy>
  <cp:revision>3</cp:revision>
  <dcterms:created xsi:type="dcterms:W3CDTF">2020-03-29T20:32:43Z</dcterms:created>
  <dcterms:modified xsi:type="dcterms:W3CDTF">2020-03-29T22:54:46Z</dcterms:modified>
</cp:coreProperties>
</file>