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256CF-D5C1-448E-929C-DA02E5D5557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A28C0-8170-4651-A0A7-3321FEDD99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the Toils of Life Are Ove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la nueva Jerusa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032448" cy="26064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En la </a:t>
            </a:r>
            <a:r>
              <a:rPr lang="en-US" sz="3200" b="1" dirty="0" err="1" smtClean="0"/>
              <a:t>nueva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Jerusalen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60648"/>
            <a:ext cx="5328592" cy="487409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1.Cuando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cesen los conflictos de la vida terrenal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dejemos este mundo de aflicción,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Entraremos por las puertas de la patria celestial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la nueva Jerusalén.</a:t>
            </a:r>
          </a:p>
          <a:p>
            <a:pPr algn="l"/>
            <a:endParaRPr lang="es-E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Cantaremos </a:t>
            </a:r>
            <a:r>
              <a:rPr lang="es-ES" sz="1800" b="1" dirty="0">
                <a:solidFill>
                  <a:srgbClr val="FF0000"/>
                </a:solidFill>
              </a:rPr>
              <a:t>con los santos la canción de redención,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En </a:t>
            </a:r>
            <a:r>
              <a:rPr lang="es-ES" sz="1800" b="1" dirty="0" smtClean="0">
                <a:solidFill>
                  <a:srgbClr val="FF0000"/>
                </a:solidFill>
              </a:rPr>
              <a:t>Jerusalén, En Jerusalén,</a:t>
            </a:r>
            <a:r>
              <a:rPr lang="es-ES" sz="1800" b="1" dirty="0">
                <a:solidFill>
                  <a:srgbClr val="FF0000"/>
                </a:solidFill>
              </a:rPr>
              <a:t/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Con acentos de alegría alabando al Salvador,</a:t>
            </a:r>
            <a:br>
              <a:rPr lang="es-ES" sz="1800" b="1" dirty="0">
                <a:solidFill>
                  <a:srgbClr val="FF0000"/>
                </a:solidFill>
              </a:rPr>
            </a:br>
            <a:r>
              <a:rPr lang="es-ES" sz="1800" b="1" dirty="0">
                <a:solidFill>
                  <a:srgbClr val="FF0000"/>
                </a:solidFill>
              </a:rPr>
              <a:t>En la gran Jerusalén</a:t>
            </a:r>
            <a:r>
              <a:rPr lang="es-E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s-ES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2.Aunque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mar embravecido y las olas del turbión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Siempre agiten nuestra pobre embarcación,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Fiando en Cristo llegaremos a la playa celestial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la nueva Jerusalén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3.Consagremos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nuestras vidas al servicio del Señor,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Siempre hablemos de su grande salvación;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 en su Viña trabajamos nos espera galardón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la nueva Jerusalén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4.En </a:t>
            </a: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aquel país hermoso do jamás se dice &lt;&lt;adiós&gt;&gt;,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Gozaremos del descanso sin afán;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Cara a cara allá veremos a Jesús, quien nos salvo,</a:t>
            </a:r>
            <a:b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la nueva Jerusalén.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la nueva Jerusalen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la nueva Jerusalen</dc:title>
  <dc:creator>mary</dc:creator>
  <cp:lastModifiedBy>mary</cp:lastModifiedBy>
  <cp:revision>2</cp:revision>
  <dcterms:created xsi:type="dcterms:W3CDTF">2020-03-06T18:14:41Z</dcterms:created>
  <dcterms:modified xsi:type="dcterms:W3CDTF">2020-03-06T20:16:36Z</dcterms:modified>
</cp:coreProperties>
</file>