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329F-AE7F-43C6-88DE-44E335FE119B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3CA-9215-48BA-BB45-E4EB6FC71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329F-AE7F-43C6-88DE-44E335FE119B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3CA-9215-48BA-BB45-E4EB6FC71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329F-AE7F-43C6-88DE-44E335FE119B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3CA-9215-48BA-BB45-E4EB6FC71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329F-AE7F-43C6-88DE-44E335FE119B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3CA-9215-48BA-BB45-E4EB6FC71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329F-AE7F-43C6-88DE-44E335FE119B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3CA-9215-48BA-BB45-E4EB6FC71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329F-AE7F-43C6-88DE-44E335FE119B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3CA-9215-48BA-BB45-E4EB6FC71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329F-AE7F-43C6-88DE-44E335FE119B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3CA-9215-48BA-BB45-E4EB6FC71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329F-AE7F-43C6-88DE-44E335FE119B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3CA-9215-48BA-BB45-E4EB6FC71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329F-AE7F-43C6-88DE-44E335FE119B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3CA-9215-48BA-BB45-E4EB6FC71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329F-AE7F-43C6-88DE-44E335FE119B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3CA-9215-48BA-BB45-E4EB6FC71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329F-AE7F-43C6-88DE-44E335FE119B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3CA-9215-48BA-BB45-E4EB6FC71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1329F-AE7F-43C6-88DE-44E335FE119B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9F3CA-9215-48BA-BB45-E4EB6FC710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목마른 자들아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Dulces mome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92488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¡</a:t>
            </a:r>
            <a:r>
              <a:rPr lang="en-US" b="1" dirty="0" err="1" smtClean="0"/>
              <a:t>Dulces</a:t>
            </a:r>
            <a:r>
              <a:rPr lang="en-US" b="1" dirty="0" smtClean="0"/>
              <a:t> </a:t>
            </a:r>
            <a:r>
              <a:rPr lang="en-US" b="1" dirty="0" err="1" smtClean="0"/>
              <a:t>momentos</a:t>
            </a:r>
            <a:r>
              <a:rPr lang="en-US" b="1" dirty="0" smtClean="0"/>
              <a:t>!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20688"/>
            <a:ext cx="4536504" cy="4730080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1.¡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Dulces momentos consoladores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que me paso junto a la cruz!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Allí sufriendo crueles dolores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veo al Cordero, Cristo Jesús.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2.De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heridas, la viva fuente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pura sangre veo manar,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que, salpicando mi impura frente,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infame culpa logra borrar.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3.Veo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angustia ya terminada,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hecha la ofrenda de la expiación;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noble frente, mustia, inclinada,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consumada mi redención.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4.¡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Dulces momentos, ricos en dones,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paz y gracia, de vida y luz!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Solo hay consuelo y bendiciones,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cerca de Cristo, junto a la cruz.</a:t>
            </a:r>
            <a:endParaRPr lang="es-E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¡Dulces momentos!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Dulces momentos, consoladores </dc:title>
  <dc:creator>mary</dc:creator>
  <cp:lastModifiedBy>mary</cp:lastModifiedBy>
  <cp:revision>4</cp:revision>
  <dcterms:created xsi:type="dcterms:W3CDTF">2020-03-23T16:56:31Z</dcterms:created>
  <dcterms:modified xsi:type="dcterms:W3CDTF">2020-03-24T17:57:01Z</dcterms:modified>
</cp:coreProperties>
</file>