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58003-B6F2-4D93-92D0-70C9D1BD6829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7EE9B-8A1D-435A-B539-8A501564F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FA936-EABA-4597-84A9-D2D8B4AD1F76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CA0A-EB22-4F15-AF87-883B7BE495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kt, dankt nu allen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6012160" cy="404664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Dankt, dankt nu allen God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5368" y="476672"/>
            <a:ext cx="5509120" cy="504056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1.Dankt, dankt nu allen God met blijde feestgezangen!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Hem is 't heug'lijk lot, het heil, dat wij ontvangen.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ziet in Christus ons altijd genadig aan,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heeft ons dag aan dag met goedheid overlaan.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Hij, d' eeuwig rijke God, wil ons reeds in dit leven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vreed' en heilgenot, als aan zijn kind'ren geven.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zal ons door zijn Geest vermeerd'ren licht en kracht,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ons uit alle nood verlossen door zijn macht.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Lof, eer en prijs zij God door aller scheps'len tongen,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zijne hemeltroon aanbiddend toegezongen: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Vader en de Zoon, die met de Heil'ge Geest,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Drie-enig God, steeds blijft, en immer is geweest!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Dankt, dankt nu allen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Dankt, dankt nu allen God </dc:title>
  <dc:creator>mary</dc:creator>
  <cp:lastModifiedBy>mary</cp:lastModifiedBy>
  <cp:revision>10</cp:revision>
  <dcterms:created xsi:type="dcterms:W3CDTF">2020-03-02T19:20:09Z</dcterms:created>
  <dcterms:modified xsi:type="dcterms:W3CDTF">2020-03-03T15:49:09Z</dcterms:modified>
</cp:coreProperties>
</file>