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7151B-826A-400B-B931-6CF54038C1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E9E5D-FF10-488A-ADE2-759C2B0B1E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ok, Ye Saints, The Sight is Glorious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el Rey de Glo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89654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s-ES" b="1" dirty="0"/>
              <a:t>Cristo el Rey de Gloria</a:t>
            </a:r>
            <a:br>
              <a:rPr lang="es-E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976664" cy="4896544"/>
          </a:xfrm>
        </p:spPr>
        <p:txBody>
          <a:bodyPr>
            <a:noAutofit/>
          </a:bodyPr>
          <a:lstStyle/>
          <a:p>
            <a:pPr algn="l"/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Ved al Cristo, Rey de gloria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Es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 mundo el vencedor;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la guerra vuelve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invicto,  Todos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démosle loor.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                                                                                       Coronadle</a:t>
            </a:r>
            <a:r>
              <a:rPr lang="es-ES" sz="2000" b="1" dirty="0">
                <a:solidFill>
                  <a:srgbClr val="FF0000"/>
                </a:solidFill>
              </a:rPr>
              <a:t>, santos todos</a:t>
            </a:r>
            <a:r>
              <a:rPr lang="es-ES" sz="2000" b="1" dirty="0" smtClean="0">
                <a:solidFill>
                  <a:srgbClr val="FF0000"/>
                </a:solidFill>
              </a:rPr>
              <a:t>,  Coronadle </a:t>
            </a:r>
            <a:r>
              <a:rPr lang="es-ES" sz="2000" b="1" dirty="0">
                <a:solidFill>
                  <a:srgbClr val="FF0000"/>
                </a:solidFill>
              </a:rPr>
              <a:t>Rey de reyes;</a:t>
            </a:r>
            <a:br>
              <a:rPr lang="es-ES" sz="2000" b="1" dirty="0">
                <a:solidFill>
                  <a:srgbClr val="FF0000"/>
                </a:solidFill>
              </a:rPr>
            </a:br>
            <a:r>
              <a:rPr lang="es-ES" sz="2000" b="1" dirty="0">
                <a:solidFill>
                  <a:srgbClr val="FF0000"/>
                </a:solidFill>
              </a:rPr>
              <a:t>Coronadle, santos todos</a:t>
            </a:r>
            <a:r>
              <a:rPr lang="es-ES" sz="2000" b="1" dirty="0" smtClean="0">
                <a:solidFill>
                  <a:srgbClr val="FF0000"/>
                </a:solidFill>
              </a:rPr>
              <a:t>,  Coronadle </a:t>
            </a:r>
            <a:r>
              <a:rPr lang="es-ES" sz="2000" b="1" dirty="0">
                <a:solidFill>
                  <a:srgbClr val="FF0000"/>
                </a:solidFill>
              </a:rPr>
              <a:t>al Salvador.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Exaltado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sí, exaltado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Ricos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triunfos trae Jesús;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Entronadle allá en los cielos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En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refulgente luz.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los malos se burlaron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Coronando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 Salvador,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Hoy los ángeles y santos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Lo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proclaman su Señor.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Escuchad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sus alabanzas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Que 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elevan hacia él;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Victorioso reina el Cristo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¡</a:t>
            </a: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Adorad a Emanuel!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Cristo el Rey de Gloria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PISTA ¡Coronadle!</dc:title>
  <dc:creator>mary</dc:creator>
  <cp:lastModifiedBy>mary</cp:lastModifiedBy>
  <cp:revision>10</cp:revision>
  <dcterms:created xsi:type="dcterms:W3CDTF">2020-03-09T15:21:04Z</dcterms:created>
  <dcterms:modified xsi:type="dcterms:W3CDTF">2020-03-09T17:32:02Z</dcterms:modified>
</cp:coreProperties>
</file>