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C31C9-D78D-4ACD-B65F-696749FBA486}" type="datetimeFigureOut">
              <a:rPr lang="en-US" smtClean="0"/>
              <a:pPr/>
              <a:t>6/24/2022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EF833-5003-41C8-9B18-6819E42640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C31C9-D78D-4ACD-B65F-696749FBA486}" type="datetimeFigureOut">
              <a:rPr lang="en-US" smtClean="0"/>
              <a:pPr/>
              <a:t>6/24/2022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EF833-5003-41C8-9B18-6819E42640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C31C9-D78D-4ACD-B65F-696749FBA486}" type="datetimeFigureOut">
              <a:rPr lang="en-US" smtClean="0"/>
              <a:pPr/>
              <a:t>6/24/2022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EF833-5003-41C8-9B18-6819E42640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C31C9-D78D-4ACD-B65F-696749FBA486}" type="datetimeFigureOut">
              <a:rPr lang="en-US" smtClean="0"/>
              <a:pPr/>
              <a:t>6/24/2022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EF833-5003-41C8-9B18-6819E42640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C31C9-D78D-4ACD-B65F-696749FBA486}" type="datetimeFigureOut">
              <a:rPr lang="en-US" smtClean="0"/>
              <a:pPr/>
              <a:t>6/24/2022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EF833-5003-41C8-9B18-6819E42640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C31C9-D78D-4ACD-B65F-696749FBA486}" type="datetimeFigureOut">
              <a:rPr lang="en-US" smtClean="0"/>
              <a:pPr/>
              <a:t>6/24/2022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EF833-5003-41C8-9B18-6819E42640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C31C9-D78D-4ACD-B65F-696749FBA486}" type="datetimeFigureOut">
              <a:rPr lang="en-US" smtClean="0"/>
              <a:pPr/>
              <a:t>6/24/2022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EF833-5003-41C8-9B18-6819E42640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C31C9-D78D-4ACD-B65F-696749FBA486}" type="datetimeFigureOut">
              <a:rPr lang="en-US" smtClean="0"/>
              <a:pPr/>
              <a:t>6/24/2022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EF833-5003-41C8-9B18-6819E42640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C31C9-D78D-4ACD-B65F-696749FBA486}" type="datetimeFigureOut">
              <a:rPr lang="en-US" smtClean="0"/>
              <a:pPr/>
              <a:t>6/24/2022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EF833-5003-41C8-9B18-6819E42640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C31C9-D78D-4ACD-B65F-696749FBA486}" type="datetimeFigureOut">
              <a:rPr lang="en-US" smtClean="0"/>
              <a:pPr/>
              <a:t>6/24/2022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EF833-5003-41C8-9B18-6819E42640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C31C9-D78D-4ACD-B65F-696749FBA486}" type="datetimeFigureOut">
              <a:rPr lang="en-US" smtClean="0"/>
              <a:pPr/>
              <a:t>6/24/2022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EF833-5003-41C8-9B18-6819E42640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DC31C9-D78D-4ACD-B65F-696749FBA486}" type="datetimeFigureOut">
              <a:rPr lang="en-US" smtClean="0"/>
              <a:pPr/>
              <a:t>6/24/2022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8EF833-5003-41C8-9B18-6819E426400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Tell Me the Story of Jesus 3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ell Me the Story of Jesus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3648" y="0"/>
            <a:ext cx="6336704" cy="506487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b="1" dirty="0" smtClean="0"/>
              <a:t>Conte-me a história de Jesus</a:t>
            </a:r>
            <a:br>
              <a:rPr lang="pt-BR" b="1" dirty="0" smtClean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548680"/>
            <a:ext cx="6048672" cy="4896544"/>
          </a:xfrm>
        </p:spPr>
        <p:txBody>
          <a:bodyPr numCol="1">
            <a:noAutofit/>
          </a:bodyPr>
          <a:lstStyle/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Conta-me a história de Cristo; sim, eu desejo saber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Todas as suas verdades, sem faltar uma sequer.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Conta dos anjos louvando, Ao nascer Ele em Belém: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“Glórias a Deus nas alturas, Paz entre os homens também!”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Coro 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Conta-me a história de Cristo; sim, eu desejo saber</a:t>
            </a: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Todas as suas verdades, sem faltar uma sequer.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Conta dos dias de prova que Ele passou em Jejum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Pelo demónio tentado, só, sem amigo nenhum.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Conta dos muitos milagres que Ele entre os povos operou;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Conta da Santa bondade que sempre Cristo mostrou.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Conta da cruz horrorosa onde o pregaram depois,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Com os ladrões condenados; Ele na cruz entre os dois.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Conta que foi para a glória; Conta que vem outra vez;</a:t>
            </a: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Conta que posso ser salvo pelo que Cristo já fez.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152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Conte-me a história de Jesus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Conte-me a história de Jesus </dc:title>
  <dc:creator>mary</dc:creator>
  <cp:lastModifiedBy>mary</cp:lastModifiedBy>
  <cp:revision>10</cp:revision>
  <dcterms:created xsi:type="dcterms:W3CDTF">2019-02-16T18:42:41Z</dcterms:created>
  <dcterms:modified xsi:type="dcterms:W3CDTF">2022-06-24T17:30:55Z</dcterms:modified>
</cp:coreProperties>
</file>