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A4FE8-69D2-49D0-A3FE-C96DFCB72600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E7D3-BE1F-4666-B581-40E931CBC8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Ye Disconsol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836713"/>
            <a:ext cx="496855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Come, Ye Disconsolate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060848"/>
            <a:ext cx="5400600" cy="463589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disconsolate,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where'er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languish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to the mercy seat, fervently kneel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bring your wounded hearts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tell your anguish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"Earth has no sorrows that heaven cannot heal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.“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of the desolate, light of the straying,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Hope of the penitent, fadeless and pure!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speaks the Comforter, in mercy saying,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"Earth has no sorrows that heaven cannot cure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.“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see the bread of life; see waters flowing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Forth from the throne of God, pure from above.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to the feast prepared; come, ever knowing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Earth has no sorrows but heaven can remove.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Come, Ye Disconsolate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돌아와 돌아와</dc:title>
  <dc:creator>mary</dc:creator>
  <cp:lastModifiedBy>mary</cp:lastModifiedBy>
  <cp:revision>8</cp:revision>
  <dcterms:created xsi:type="dcterms:W3CDTF">2020-03-19T18:28:39Z</dcterms:created>
  <dcterms:modified xsi:type="dcterms:W3CDTF">2020-03-23T18:23:42Z</dcterms:modified>
</cp:coreProperties>
</file>