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FD3A5-D320-4C3B-9A55-96793F48C02C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02BAD-4584-4F89-BB37-2CA42D4A08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lcome, happy morning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n venit, fericită dimineaț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Bun venit, fericită dimineață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412776"/>
            <a:ext cx="6048672" cy="2736304"/>
          </a:xfrm>
        </p:spPr>
        <p:txBody>
          <a:bodyPr>
            <a:normAutofit fontScale="92500"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venit, fericită dimineață!" Generațiile să-și spună: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Iadul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astăzi este învins, cerul astăzi e biruitor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Iată, Cel Mort Trăiește!, Dumnezeu în veci!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El, adevăratul Creator, toate lucrările Lui Îl adoră.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Refrein</a:t>
            </a:r>
            <a:endPara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Bun </a:t>
            </a:r>
            <a:r>
              <a:rPr lang="vi-VN" sz="1800" b="1" dirty="0" smtClean="0">
                <a:solidFill>
                  <a:srgbClr val="FF0000"/>
                </a:solidFill>
              </a:rPr>
              <a:t>venit, fericită dimineață!" Generațiile să-și spună: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Iadul </a:t>
            </a:r>
            <a:r>
              <a:rPr lang="vi-VN" sz="1800" b="1" dirty="0" smtClean="0">
                <a:solidFill>
                  <a:srgbClr val="FF0000"/>
                </a:solidFill>
              </a:rPr>
              <a:t>astăzi este învins, cerul astăzi e biruitor</a:t>
            </a:r>
            <a:r>
              <a:rPr lang="vi-VN" sz="1800" b="1" dirty="0" smtClean="0">
                <a:solidFill>
                  <a:srgbClr val="FF0000"/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Bun venit, fericită dimineață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 venit, fericită dimineață</dc:title>
  <dc:creator>mary</dc:creator>
  <cp:lastModifiedBy>mary</cp:lastModifiedBy>
  <cp:revision>11</cp:revision>
  <dcterms:created xsi:type="dcterms:W3CDTF">2020-01-07T23:05:29Z</dcterms:created>
  <dcterms:modified xsi:type="dcterms:W3CDTF">2020-03-30T21:02:47Z</dcterms:modified>
</cp:coreProperties>
</file>