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2CB5-7F36-4DC2-8D08-081C297D199B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1FEC6-D263-4535-9A4D-3733882280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시온아 이 소식 전파하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A prisa, Sion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2040" y="188640"/>
            <a:ext cx="3312368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¡A </a:t>
            </a:r>
            <a:r>
              <a:rPr lang="en-US" b="1" dirty="0" err="1" smtClean="0"/>
              <a:t>prisa</a:t>
            </a:r>
            <a:r>
              <a:rPr lang="en-US" b="1" dirty="0" smtClean="0"/>
              <a:t>, </a:t>
            </a:r>
            <a:r>
              <a:rPr lang="en-US" b="1" dirty="0" err="1" smtClean="0"/>
              <a:t>Sion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616420"/>
            <a:ext cx="3960440" cy="5904656"/>
          </a:xfrm>
        </p:spPr>
        <p:txBody>
          <a:bodyPr>
            <a:noAutofit/>
          </a:bodyPr>
          <a:lstStyle/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¡A prisa Iglesia! tu Señor espera;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mundo entero di que Dios es luz,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el Creador no quiere que se pierda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sola alma, lejos de Jesús.</a:t>
            </a:r>
          </a:p>
          <a:p>
            <a:pPr algn="l"/>
            <a:endParaRPr lang="es-ES" sz="1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1" dirty="0" smtClean="0">
                <a:solidFill>
                  <a:srgbClr val="FF0000"/>
                </a:solidFill>
              </a:rPr>
              <a:t>Coro                                                                   Nuevas proclama de gozo y paz,</a:t>
            </a:r>
            <a:r>
              <a:rPr lang="es-ES" sz="1800" b="1" i="0" dirty="0" smtClean="0">
                <a:solidFill>
                  <a:srgbClr val="FF0000"/>
                </a:solidFill>
              </a:rPr>
              <a:t/>
            </a:r>
            <a:br>
              <a:rPr lang="es-ES" sz="1800" b="1" i="0" dirty="0" smtClean="0">
                <a:solidFill>
                  <a:srgbClr val="FF0000"/>
                </a:solidFill>
              </a:rPr>
            </a:br>
            <a:r>
              <a:rPr lang="es-ES" sz="1800" b="1" i="1" dirty="0" smtClean="0">
                <a:solidFill>
                  <a:srgbClr val="FF0000"/>
                </a:solidFill>
              </a:rPr>
              <a:t>nuevas de Cristo, salud y libertad.</a:t>
            </a:r>
            <a:endParaRPr lang="es-ES" sz="1800" b="1" i="0" dirty="0" smtClean="0">
              <a:solidFill>
                <a:srgbClr val="FF0000"/>
              </a:solidFill>
            </a:endParaRPr>
          </a:p>
          <a:p>
            <a:pPr algn="l"/>
            <a:endParaRPr lang="es-ES" sz="10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Ve cuántos miles yacen retenidos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el pecado en lóbrega prisión;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saben de Aquel que ha sufrido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vida y cruz por darles redención.</a:t>
            </a:r>
          </a:p>
          <a:p>
            <a:pPr algn="l"/>
            <a:endParaRPr lang="es-ES" sz="10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 todo pueblo y raza, fiel proclama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Dios, en quien existen, es amor;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Él bajó para salvar sus almas;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darles vida, muerte Él sufrió.</a:t>
            </a:r>
          </a:p>
          <a:p>
            <a:pPr algn="l"/>
            <a:endParaRPr lang="es-ES" sz="10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Tus hijos da, que lleven su Palabra,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 tus bienes hazlos proseguir.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ellos tu alma en oración derrama,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todo, Cristo te ha de retribuir.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¡A prisa, Sion!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¡Aprisa, Sion!</dc:title>
  <dc:creator>mary</dc:creator>
  <cp:lastModifiedBy>mary</cp:lastModifiedBy>
  <cp:revision>5</cp:revision>
  <dcterms:created xsi:type="dcterms:W3CDTF">2020-03-02T21:17:57Z</dcterms:created>
  <dcterms:modified xsi:type="dcterms:W3CDTF">2020-03-05T22:53:08Z</dcterms:modified>
</cp:coreProperties>
</file>