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8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15E1-457B-45A5-BB08-E8A4C84CF82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51F5-7C30-4AF4-8BBB-FDE6E6F9C6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 am praying for you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91680" y="1268760"/>
            <a:ext cx="7153275" cy="5038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llá en la glor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0"/>
            <a:ext cx="3528392" cy="43447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Allá</a:t>
            </a:r>
            <a:r>
              <a:rPr lang="en-US" b="1" dirty="0" smtClean="0"/>
              <a:t> en la </a:t>
            </a:r>
            <a:r>
              <a:rPr lang="en-US" b="1" dirty="0" err="1" smtClean="0"/>
              <a:t>gloria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94448"/>
            <a:ext cx="4176464" cy="6264696"/>
          </a:xfrm>
        </p:spPr>
        <p:txBody>
          <a:bodyPr>
            <a:noAutofit/>
          </a:bodyPr>
          <a:lstStyle/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Allá en la gloria, delante del gran trono,                  Allá en la gloria, delante del gran trono,               Jesús, mi Abogado, intercede por mí:                  Mi causa en sus manos siempre prevalece, También Abogado será Él para ti.</a:t>
            </a:r>
          </a:p>
          <a:p>
            <a:pPr algn="l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600" b="1" dirty="0" smtClean="0">
                <a:solidFill>
                  <a:srgbClr val="FF0000"/>
                </a:solidFill>
              </a:rPr>
              <a:t>CORO                                                                        Ven, pues, a Jesús Ven, pues, a Jesús;                           La misma ventura en Él hay para ti.</a:t>
            </a:r>
          </a:p>
          <a:p>
            <a:pPr algn="l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Una paz tengo profunda como un río,                       Que nace de Cristo, su bendito Autor;     </a:t>
            </a:r>
            <a:r>
              <a:rPr lang="es-E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Compróla</a:t>
            </a: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muriendo en el triste Calvario: También para ti es tal don de su amor.</a:t>
            </a:r>
          </a:p>
          <a:p>
            <a:pPr algn="l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Blancos vestidos yo tengo, que en la sangre Lavé del herido Cordero de Dios;                               De todo pecado me limpia Jesucristo:                   También por su cruz tienes tú salvación.</a:t>
            </a:r>
          </a:p>
          <a:p>
            <a:pPr algn="l"/>
            <a:endPara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Una morada yo tengo que me aguarda,                    Por Él preparada en la casa de Dios,                         Allí no hay más noche, ni llanto, ni congoja: También tú entrarás; si de Él vas en pos.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176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Allá en la gloria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Allá en la gloria</dc:title>
  <dc:creator>mary</dc:creator>
  <cp:lastModifiedBy>mary</cp:lastModifiedBy>
  <cp:revision>10</cp:revision>
  <dcterms:created xsi:type="dcterms:W3CDTF">2020-03-17T15:32:55Z</dcterms:created>
  <dcterms:modified xsi:type="dcterms:W3CDTF">2020-03-17T17:46:39Z</dcterms:modified>
</cp:coreProperties>
</file>