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3821-88AB-431A-B1E2-3D580EAED713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4A2A-B185-4821-AC4E-222D4A5B06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430" y="1143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tenant remercions tous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1"/>
            <a:ext cx="7272808" cy="50405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Ahora demos todos gracias a Dios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6696744" cy="465807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Ahora demos todos gracias a Dios con corazón, boca y manos,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ha hecho cosas prodigiosas con nosotros y todos los confines;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desde el vientre de nuestra madre y primeros pasos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innumerables bienes hasta hoy nos ha concedido.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Dios eternamente generoso quiera darnos mientras vivamos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corazón alegre y noble paz siempre,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que por siempre nos sostenga en Su misericordia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nos libre de toda adversidad en este y el otro mundo.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¡La alabanza, honra y gloria sean a Dios, Padre e Hijo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que es igual a los Dos en el más alto trono celestial,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son Un solo y altísimo Dios, como El era al principio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 y seguirá siendo ahora y por siempre!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Ahora demos todos gracias a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Ahora demos todos gracias a Dios</dc:title>
  <dc:creator>mary</dc:creator>
  <cp:lastModifiedBy>mary</cp:lastModifiedBy>
  <cp:revision>8</cp:revision>
  <dcterms:created xsi:type="dcterms:W3CDTF">2020-03-02T19:21:13Z</dcterms:created>
  <dcterms:modified xsi:type="dcterms:W3CDTF">2020-03-04T16:43:18Z</dcterms:modified>
</cp:coreProperties>
</file>