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57320-40DC-48C7-A700-392DA4C42F88}" type="datetimeFigureOut">
              <a:rPr lang="en-US" smtClean="0"/>
              <a:pPr/>
              <a:t>3/4/2020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6C01A-0E9D-4429-8A54-6BC4A64A29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Now Thank We All Our Go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>
              <a:alpha val="5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ntenant remercions tous Di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576064"/>
          </a:xfrm>
        </p:spPr>
        <p:txBody>
          <a:bodyPr>
            <a:normAutofit fontScale="90000"/>
          </a:bodyPr>
          <a:lstStyle/>
          <a:p>
            <a:r>
              <a:rPr lang="pt-BR" sz="4000" b="1" dirty="0" smtClean="0"/>
              <a:t>Agora, demos todos graças a Deus </a:t>
            </a:r>
            <a:endParaRPr lang="en-US" sz="40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556792"/>
            <a:ext cx="6400800" cy="4082008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Agora, demos todos graças a Deus com coração, lábios e mãos,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fez coisas prodigiosas conosco e com todos os confins;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desde o ventre de nossa mãe e desde os primeiros passos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incontáveis bens até hoje nos concedeu.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Deus eternamente generoso quer nos dar, enquanto vivamos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um coração alegre e nobre paz sempre,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que para sempre nos sustente em Sua misericórdia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nos livre de toda adversidade, neste e no outro mundo.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pt-BR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louvor, a honra e a glória sejam a Deus, Pai e Filho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Àquele que é igual a Ambos no mais alto trono celestial, 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 são Um só e altíssimo Deus, como Ele era no princípio</a:t>
            </a:r>
            <a:b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pt-BR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 é e continuará sendo, agora e para sempre!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21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Agora, demos todos graças a Deus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Agora, demos todos graças a Deus </dc:title>
  <dc:creator>mary</dc:creator>
  <cp:lastModifiedBy>mary</cp:lastModifiedBy>
  <cp:revision>7</cp:revision>
  <dcterms:created xsi:type="dcterms:W3CDTF">2020-03-02T19:22:18Z</dcterms:created>
  <dcterms:modified xsi:type="dcterms:W3CDTF">2020-03-04T16:52:12Z</dcterms:modified>
</cp:coreProperties>
</file>