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31B3C-7622-48C1-9975-5CEF8B97FAB7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C9A5C-9C7A-42E3-AA27-32A524B31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fope f'Olorun lokan ati Lohun 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12768" cy="50405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fope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f'Olorun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Lohun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4968552" cy="460851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fope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f'Olorun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sohun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taraye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lomo'wo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febun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se'toju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sibe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Onibuore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lailai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lopin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ore, to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fiyin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f'Olorun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lailai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d'isinyi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 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lailai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fope f'Olorun lokan ati Lohun Wa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fope f'Olorun lokan ati Lohun Wa</dc:title>
  <dc:creator>mary</dc:creator>
  <cp:lastModifiedBy>FRONT</cp:lastModifiedBy>
  <cp:revision>6</cp:revision>
  <dcterms:created xsi:type="dcterms:W3CDTF">2020-01-13T14:39:16Z</dcterms:created>
  <dcterms:modified xsi:type="dcterms:W3CDTF">2024-09-16T15:04:41Z</dcterms:modified>
</cp:coreProperties>
</file>