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C12A4-36DD-4171-A338-031789FC2F85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AB56B-E2F2-48A8-8C17-AABCC0D646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’s A Stranger At The Doo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7607" y="0"/>
            <a:ext cx="912878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u Puerta Cristo Está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b="1" dirty="0" smtClean="0"/>
              <a:t>A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Puerta</a:t>
            </a:r>
            <a:r>
              <a:rPr lang="en-US" b="1" dirty="0" smtClean="0"/>
              <a:t> Cristo </a:t>
            </a:r>
            <a:r>
              <a:rPr lang="en-US" b="1" dirty="0" err="1" smtClean="0"/>
              <a:t>Está</a:t>
            </a:r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400600" cy="525658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 puerta Cristo está,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tú le abres, entrará,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pecado quitará, Luz y paz derramará,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Día alegre te será, ábrele.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Ábrele, oh pecador,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ahora al Salvador,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ofrece salvación, del pecado el perdón,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Saciará tu corazón, ábrele.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 no le hagas esperar,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vez pronto marchará, ábrele;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¡Que dolor después tendrás, cuando en vano clamarás,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perdido te hallarás! Ábrele.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 Tu Puerta Cristo Está 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목마른 자들아</dc:title>
  <dc:creator>mary</dc:creator>
  <cp:lastModifiedBy>mary</cp:lastModifiedBy>
  <cp:revision>8</cp:revision>
  <dcterms:created xsi:type="dcterms:W3CDTF">2020-03-19T18:57:58Z</dcterms:created>
  <dcterms:modified xsi:type="dcterms:W3CDTF">2022-02-19T18:10:42Z</dcterms:modified>
</cp:coreProperties>
</file>