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47F10-70B8-49EA-8412-75E848629E3A}" type="datetimeFigureOut">
              <a:rPr lang="en-US" smtClean="0"/>
              <a:pPr/>
              <a:t>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1AFC7-B072-4D0B-BB30-68CDCCB854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가시관 쓰신 예수님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領我到骷髏地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3456384" cy="650503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領我到骷髏地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214414" y="1643050"/>
            <a:ext cx="42484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 smtClean="0"/>
              <a:t>生命之主願祢作王，榮耀都歸於祢；</a:t>
            </a:r>
            <a:br>
              <a:rPr lang="zh-TW" altLang="en-US" b="1" dirty="0" smtClean="0"/>
            </a:br>
            <a:r>
              <a:rPr lang="zh-TW" altLang="en-US" b="1" dirty="0" smtClean="0"/>
              <a:t>使我莫忘祢荊棘冕；領我到髑髏地。</a:t>
            </a:r>
            <a:br>
              <a:rPr lang="zh-TW" altLang="en-US" b="1" dirty="0" smtClean="0"/>
            </a:br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>
                <a:solidFill>
                  <a:srgbClr val="FF0000"/>
                </a:solidFill>
              </a:rPr>
              <a:t>副歌：</a:t>
            </a:r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>
                <a:solidFill>
                  <a:srgbClr val="FF0000"/>
                </a:solidFill>
              </a:rPr>
              <a:t>使我莫忘客西馬尼，莫忘我主痛苦受死，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>
                <a:solidFill>
                  <a:srgbClr val="FF0000"/>
                </a:solidFill>
              </a:rPr>
              <a:t>莫忘我主仁愛慈悲，領我到髑髏地。</a:t>
            </a:r>
            <a:br>
              <a:rPr lang="zh-TW" altLang="en-US" b="1" dirty="0" smtClean="0">
                <a:solidFill>
                  <a:srgbClr val="FF0000"/>
                </a:solidFill>
              </a:rPr>
            </a:br>
            <a:r>
              <a:rPr lang="zh-TW" altLang="en-US" b="1" dirty="0" smtClean="0"/>
              <a:t/>
            </a:r>
            <a:br>
              <a:rPr lang="zh-TW" altLang="en-US" b="1" dirty="0" smtClean="0"/>
            </a:br>
            <a:r>
              <a:rPr lang="zh-TW" altLang="en-US" b="1" dirty="0" smtClean="0"/>
              <a:t>讓我看見在祢墓前，門徒憂傷哭泣；</a:t>
            </a:r>
            <a:br>
              <a:rPr lang="zh-TW" altLang="en-US" b="1" dirty="0" smtClean="0"/>
            </a:br>
            <a:r>
              <a:rPr lang="zh-TW" altLang="en-US" b="1" dirty="0" smtClean="0"/>
              <a:t>光明天使看守侍候；等待救主復活。</a:t>
            </a:r>
            <a:endParaRPr lang="en-US" altLang="zh-TW" b="1" dirty="0" smtClean="0"/>
          </a:p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願像馬利亞清早起，預備來膏抹祢；</a:t>
            </a:r>
            <a:br>
              <a:rPr lang="zh-TW" altLang="en-US" b="1" dirty="0" smtClean="0"/>
            </a:br>
            <a:r>
              <a:rPr lang="zh-TW" altLang="en-US" b="1" dirty="0" smtClean="0"/>
              <a:t>讓我看見墓門已開；領我到髑髏地。</a:t>
            </a:r>
            <a:endParaRPr lang="en-US" altLang="zh-TW" b="1" dirty="0" smtClean="0"/>
          </a:p>
          <a:p>
            <a:r>
              <a:rPr lang="en-US" altLang="zh-TW" b="1" dirty="0" smtClean="0"/>
              <a:t/>
            </a:r>
            <a:br>
              <a:rPr lang="en-US" altLang="zh-TW" b="1" dirty="0" smtClean="0"/>
            </a:br>
            <a:r>
              <a:rPr lang="zh-TW" altLang="en-US" b="1" dirty="0" smtClean="0"/>
              <a:t>主啊，我甘心又樂意，背十架跟隨祢；</a:t>
            </a:r>
            <a:br>
              <a:rPr lang="zh-TW" altLang="en-US" b="1" dirty="0" smtClean="0"/>
            </a:br>
            <a:r>
              <a:rPr lang="zh-TW" altLang="en-US" b="1" dirty="0" smtClean="0"/>
              <a:t>救主苦杯我願分嘗，因祢為我捨己。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22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領我到骷髏地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領我到骷髏地</dc:title>
  <dc:creator>mary</dc:creator>
  <cp:lastModifiedBy>FRONT</cp:lastModifiedBy>
  <cp:revision>9</cp:revision>
  <dcterms:created xsi:type="dcterms:W3CDTF">2020-02-06T15:53:37Z</dcterms:created>
  <dcterms:modified xsi:type="dcterms:W3CDTF">2024-01-16T19:28:28Z</dcterms:modified>
</cp:coreProperties>
</file>