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D81ED-F71C-4C22-BAD3-A5B47AC32D07}" type="datetimeFigureOut">
              <a:rPr lang="en-US" smtClean="0"/>
              <a:pPr/>
              <a:t>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F93F3-426E-40D0-8CDA-CAB0FEA775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D81ED-F71C-4C22-BAD3-A5B47AC32D07}" type="datetimeFigureOut">
              <a:rPr lang="en-US" smtClean="0"/>
              <a:pPr/>
              <a:t>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F93F3-426E-40D0-8CDA-CAB0FEA775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D81ED-F71C-4C22-BAD3-A5B47AC32D07}" type="datetimeFigureOut">
              <a:rPr lang="en-US" smtClean="0"/>
              <a:pPr/>
              <a:t>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F93F3-426E-40D0-8CDA-CAB0FEA775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D81ED-F71C-4C22-BAD3-A5B47AC32D07}" type="datetimeFigureOut">
              <a:rPr lang="en-US" smtClean="0"/>
              <a:pPr/>
              <a:t>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F93F3-426E-40D0-8CDA-CAB0FEA775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D81ED-F71C-4C22-BAD3-A5B47AC32D07}" type="datetimeFigureOut">
              <a:rPr lang="en-US" smtClean="0"/>
              <a:pPr/>
              <a:t>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F93F3-426E-40D0-8CDA-CAB0FEA775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D81ED-F71C-4C22-BAD3-A5B47AC32D07}" type="datetimeFigureOut">
              <a:rPr lang="en-US" smtClean="0"/>
              <a:pPr/>
              <a:t>2/6/2020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F93F3-426E-40D0-8CDA-CAB0FEA775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D81ED-F71C-4C22-BAD3-A5B47AC32D07}" type="datetimeFigureOut">
              <a:rPr lang="en-US" smtClean="0"/>
              <a:pPr/>
              <a:t>2/6/2020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F93F3-426E-40D0-8CDA-CAB0FEA775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D81ED-F71C-4C22-BAD3-A5B47AC32D07}" type="datetimeFigureOut">
              <a:rPr lang="en-US" smtClean="0"/>
              <a:pPr/>
              <a:t>2/6/2020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F93F3-426E-40D0-8CDA-CAB0FEA775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D81ED-F71C-4C22-BAD3-A5B47AC32D07}" type="datetimeFigureOut">
              <a:rPr lang="en-US" smtClean="0"/>
              <a:pPr/>
              <a:t>2/6/2020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F93F3-426E-40D0-8CDA-CAB0FEA775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D81ED-F71C-4C22-BAD3-A5B47AC32D07}" type="datetimeFigureOut">
              <a:rPr lang="en-US" smtClean="0"/>
              <a:pPr/>
              <a:t>2/6/2020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F93F3-426E-40D0-8CDA-CAB0FEA775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D81ED-F71C-4C22-BAD3-A5B47AC32D07}" type="datetimeFigureOut">
              <a:rPr lang="en-US" smtClean="0"/>
              <a:pPr/>
              <a:t>2/6/2020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F93F3-426E-40D0-8CDA-CAB0FEA775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CD81ED-F71C-4C22-BAD3-A5B47AC32D07}" type="datetimeFigureOut">
              <a:rPr lang="en-US" smtClean="0"/>
              <a:pPr/>
              <a:t>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6F93F3-426E-40D0-8CDA-CAB0FEA7755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Face to Face with Christ, My Savior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面對面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07904" y="188640"/>
            <a:ext cx="1728192" cy="434479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面對面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576" y="908720"/>
            <a:ext cx="4464496" cy="4946104"/>
          </a:xfrm>
        </p:spPr>
        <p:txBody>
          <a:bodyPr>
            <a:noAutofit/>
          </a:bodyPr>
          <a:lstStyle/>
          <a:p>
            <a:pPr algn="l"/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與</a:t>
            </a: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救主基督面對面，何等榮耀的相見，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因祂曾為我罪釘死，我羡慕見祂慈面。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rgbClr val="FF0000"/>
                </a:solidFill>
              </a:rPr>
              <a:t>副歌：</a:t>
            </a:r>
            <a:endParaRPr lang="en-US" altLang="zh-TW" sz="2000" b="1" dirty="0" smtClean="0">
              <a:solidFill>
                <a:srgbClr val="FF0000"/>
              </a:solidFill>
            </a:endParaRPr>
          </a:p>
          <a:p>
            <a:pPr algn="l"/>
            <a:r>
              <a:rPr lang="zh-TW" altLang="en-US" sz="2000" b="1" dirty="0" smtClean="0">
                <a:solidFill>
                  <a:srgbClr val="FF0000"/>
                </a:solidFill>
              </a:rPr>
              <a:t>面</a:t>
            </a:r>
            <a:r>
              <a:rPr lang="zh-TW" altLang="en-US" sz="2000" b="1" dirty="0" smtClean="0">
                <a:solidFill>
                  <a:srgbClr val="FF0000"/>
                </a:solidFill>
              </a:rPr>
              <a:t>對面我與主相見，在那遙遠的青天；</a:t>
            </a:r>
            <a:br>
              <a:rPr lang="zh-TW" altLang="en-US" sz="2000" b="1" dirty="0" smtClean="0">
                <a:solidFill>
                  <a:srgbClr val="FF0000"/>
                </a:solidFill>
              </a:rPr>
            </a:br>
            <a:r>
              <a:rPr lang="zh-TW" altLang="en-US" sz="2000" b="1" dirty="0" smtClean="0">
                <a:solidFill>
                  <a:srgbClr val="FF0000"/>
                </a:solidFill>
              </a:rPr>
              <a:t>面對面在主榮耀中，我必親見主榮面！</a:t>
            </a: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如</a:t>
            </a: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今因有黑雲遮掩，不能清晰見主面，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但那榮耀日必來臨，我必要見主榮面。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</a:t>
            </a: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同在時何等快樂，憂傷痛苦全消除，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彎曲道路全都修直，隱密事都要顯露。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面</a:t>
            </a: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對面有福的良辰，面對面萬事知清，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面對面見我救贖主，祂的愛何等豐盛。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18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面對面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面對面</dc:title>
  <dc:creator>mary</dc:creator>
  <cp:lastModifiedBy>mary</cp:lastModifiedBy>
  <cp:revision>9</cp:revision>
  <dcterms:created xsi:type="dcterms:W3CDTF">2020-02-04T17:30:21Z</dcterms:created>
  <dcterms:modified xsi:type="dcterms:W3CDTF">2020-02-06T15:31:04Z</dcterms:modified>
</cp:coreProperties>
</file>