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BF1BF-BEBA-4540-A338-ECAC13E4106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8F81-B650-4914-AE62-EA0CB38191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하나님 넓고 큰 은혜는3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4000500"/>
            <a:ext cx="9144000" cy="2857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開到水深之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312368" cy="40466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開到水深之處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836712"/>
            <a:ext cx="4680520" cy="338437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上主之慈愛猶如極大海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洋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遼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闊淵深無可限量 </a:t>
            </a:r>
            <a:b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開到水深處解脫纜離邊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岸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駛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入上主豐富恩海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洋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TW" altLang="en-US" sz="1600" b="1" dirty="0" smtClean="0"/>
              <a:t/>
            </a:r>
            <a:br>
              <a:rPr lang="zh-TW" altLang="en-US" sz="1600" b="1" dirty="0" smtClean="0"/>
            </a:br>
            <a:endParaRPr lang="en-US" altLang="zh-TW" sz="1600" b="1" dirty="0" smtClean="0"/>
          </a:p>
          <a:p>
            <a:pPr algn="l"/>
            <a:endParaRPr lang="en-US" altLang="zh-TW" sz="1600" b="1" dirty="0" smtClean="0"/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：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lvl="0" algn="l"/>
            <a:r>
              <a:rPr lang="zh-TW" altLang="en-US" sz="1600" b="1" dirty="0" smtClean="0">
                <a:solidFill>
                  <a:srgbClr val="FF0000"/>
                </a:solidFill>
              </a:rPr>
              <a:t>開到水深之處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哦！快離開邊岸 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開到開到主慈愛大海洋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此處潮水流漲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TW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zh-TW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zh-TW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TW" altLang="en-US" sz="1600" b="1" dirty="0" smtClean="0"/>
              <a:t/>
            </a:r>
            <a:br>
              <a:rPr lang="zh-TW" altLang="en-US" sz="1600" b="1" dirty="0" smtClean="0"/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可惜有多人只站在海岸邊，浩浩大洋徒自觀看，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從不敢挺身出去冒險探求，也不願開到深水中間。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另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有人嘗試只離岸不甚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遠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畏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懼不前停泊岸邊 </a:t>
            </a:r>
            <a:b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濁浪與穢波頻頻衝此邊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致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他們常被污水濺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遍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聖徒應開到大海洋深水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處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此處才見豐盛救恩 </a:t>
            </a:r>
            <a:b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駛入到上主慈愛生命海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洋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就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必知上主富足大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能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開到水深之處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開到水深之處 </dc:title>
  <dc:creator>mary</dc:creator>
  <cp:lastModifiedBy>mary</cp:lastModifiedBy>
  <cp:revision>15</cp:revision>
  <dcterms:created xsi:type="dcterms:W3CDTF">2020-02-03T19:32:34Z</dcterms:created>
  <dcterms:modified xsi:type="dcterms:W3CDTF">2020-02-04T15:39:58Z</dcterms:modified>
</cp:coreProperties>
</file>