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66BB0-44E1-4C1A-A938-7CE9B7BE445B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022D0-FC52-453D-9B7A-CB67D19CCC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I saw the cleansing fountain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讚美耶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448272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讚美耶穌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4464496" cy="561662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當我見那寶貴血泉，要洗我一切罪愆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心中隱聞聖靈微聲，問說“你願否潔淨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?”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讚美耶穌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讚美耶穌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讚美主為罪人死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萬民當將榮耀歸主，因主血能洗淨眾罪污。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頌讚永歸耶穌聖名， 因主歡喜救罪人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白白赦我一切眾惡， 洗淨我的污穢心。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讚美耶穌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讚美耶穌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讚美主為罪人死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萬民當將榮耀歸主， 因主血能洗淨眾罪污。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前所懷抱追求盼望， 今都算足下灰塵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路雖崎嶇敵雖凶猛， 靠主十架全得勝。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讚美耶穌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讚美耶穌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讚美主為罪人死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萬民當將榮耀歸主， 因主血能洗淨眾罪污。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榮耀榮耀歸於聖父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榮耀榮耀歸於聖子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榮耀榮耀歸於聖靈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榮耀歸於三一主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     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讚美耶穌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讚美耶穌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讚美主為罪人死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        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萬民當將榮耀歸主， 因主血能洗淨眾罪污。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讚美耶穌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讚美耶穌</dc:title>
  <dc:creator>mary</dc:creator>
  <cp:lastModifiedBy>mary</cp:lastModifiedBy>
  <cp:revision>3</cp:revision>
  <dcterms:created xsi:type="dcterms:W3CDTF">2020-02-20T16:02:50Z</dcterms:created>
  <dcterms:modified xsi:type="dcterms:W3CDTF">2020-02-22T18:32:02Z</dcterms:modified>
</cp:coreProperties>
</file>